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slides/slide187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602" r:id="rId3"/>
    <p:sldId id="413" r:id="rId4"/>
    <p:sldId id="592" r:id="rId5"/>
    <p:sldId id="594" r:id="rId6"/>
    <p:sldId id="595" r:id="rId7"/>
    <p:sldId id="596" r:id="rId8"/>
    <p:sldId id="597" r:id="rId9"/>
    <p:sldId id="598" r:id="rId10"/>
    <p:sldId id="599" r:id="rId11"/>
    <p:sldId id="316" r:id="rId12"/>
    <p:sldId id="467" r:id="rId13"/>
    <p:sldId id="468" r:id="rId14"/>
    <p:sldId id="469" r:id="rId15"/>
    <p:sldId id="470" r:id="rId16"/>
    <p:sldId id="471" r:id="rId17"/>
    <p:sldId id="472" r:id="rId18"/>
    <p:sldId id="473" r:id="rId19"/>
    <p:sldId id="369" r:id="rId20"/>
    <p:sldId id="364" r:id="rId21"/>
    <p:sldId id="479" r:id="rId22"/>
    <p:sldId id="474" r:id="rId23"/>
    <p:sldId id="475" r:id="rId24"/>
    <p:sldId id="476" r:id="rId25"/>
    <p:sldId id="477" r:id="rId26"/>
    <p:sldId id="478" r:id="rId27"/>
    <p:sldId id="374" r:id="rId28"/>
    <p:sldId id="375" r:id="rId29"/>
    <p:sldId id="482" r:id="rId30"/>
    <p:sldId id="483" r:id="rId31"/>
    <p:sldId id="603" r:id="rId32"/>
    <p:sldId id="484" r:id="rId33"/>
    <p:sldId id="485" r:id="rId34"/>
    <p:sldId id="486" r:id="rId35"/>
    <p:sldId id="487" r:id="rId36"/>
    <p:sldId id="356" r:id="rId37"/>
    <p:sldId id="480" r:id="rId38"/>
    <p:sldId id="488" r:id="rId39"/>
    <p:sldId id="489" r:id="rId40"/>
    <p:sldId id="490" r:id="rId41"/>
    <p:sldId id="491" r:id="rId42"/>
    <p:sldId id="492" r:id="rId43"/>
    <p:sldId id="481" r:id="rId44"/>
    <p:sldId id="322" r:id="rId45"/>
    <p:sldId id="493" r:id="rId46"/>
    <p:sldId id="494" r:id="rId47"/>
    <p:sldId id="495" r:id="rId48"/>
    <p:sldId id="496" r:id="rId49"/>
    <p:sldId id="497" r:id="rId50"/>
    <p:sldId id="498" r:id="rId51"/>
    <p:sldId id="363" r:id="rId52"/>
    <p:sldId id="430" r:id="rId53"/>
    <p:sldId id="499" r:id="rId54"/>
    <p:sldId id="500" r:id="rId55"/>
    <p:sldId id="501" r:id="rId56"/>
    <p:sldId id="502" r:id="rId57"/>
    <p:sldId id="259" r:id="rId58"/>
    <p:sldId id="258" r:id="rId59"/>
    <p:sldId id="503" r:id="rId60"/>
    <p:sldId id="504" r:id="rId61"/>
    <p:sldId id="600" r:id="rId62"/>
    <p:sldId id="505" r:id="rId63"/>
    <p:sldId id="506" r:id="rId64"/>
    <p:sldId id="507" r:id="rId65"/>
    <p:sldId id="272" r:id="rId66"/>
    <p:sldId id="273" r:id="rId67"/>
    <p:sldId id="461" r:id="rId68"/>
    <p:sldId id="270" r:id="rId69"/>
    <p:sldId id="460" r:id="rId70"/>
    <p:sldId id="508" r:id="rId71"/>
    <p:sldId id="462" r:id="rId72"/>
    <p:sldId id="463" r:id="rId73"/>
    <p:sldId id="464" r:id="rId74"/>
    <p:sldId id="465" r:id="rId75"/>
    <p:sldId id="279" r:id="rId76"/>
    <p:sldId id="287" r:id="rId77"/>
    <p:sldId id="509" r:id="rId78"/>
    <p:sldId id="466" r:id="rId79"/>
    <p:sldId id="513" r:id="rId80"/>
    <p:sldId id="601" r:id="rId81"/>
    <p:sldId id="512" r:id="rId82"/>
    <p:sldId id="511" r:id="rId83"/>
    <p:sldId id="510" r:id="rId84"/>
    <p:sldId id="514" r:id="rId85"/>
    <p:sldId id="419" r:id="rId86"/>
    <p:sldId id="420" r:id="rId87"/>
    <p:sldId id="521" r:id="rId88"/>
    <p:sldId id="520" r:id="rId89"/>
    <p:sldId id="519" r:id="rId90"/>
    <p:sldId id="518" r:id="rId91"/>
    <p:sldId id="517" r:id="rId92"/>
    <p:sldId id="516" r:id="rId93"/>
    <p:sldId id="515" r:id="rId94"/>
    <p:sldId id="400" r:id="rId95"/>
    <p:sldId id="394" r:id="rId96"/>
    <p:sldId id="528" r:id="rId97"/>
    <p:sldId id="527" r:id="rId98"/>
    <p:sldId id="526" r:id="rId99"/>
    <p:sldId id="525" r:id="rId100"/>
    <p:sldId id="524" r:id="rId101"/>
    <p:sldId id="523" r:id="rId102"/>
    <p:sldId id="522" r:id="rId103"/>
    <p:sldId id="294" r:id="rId104"/>
    <p:sldId id="533" r:id="rId105"/>
    <p:sldId id="532" r:id="rId106"/>
    <p:sldId id="531" r:id="rId107"/>
    <p:sldId id="530" r:id="rId108"/>
    <p:sldId id="529" r:id="rId109"/>
    <p:sldId id="295" r:id="rId110"/>
    <p:sldId id="325" r:id="rId111"/>
    <p:sldId id="380" r:id="rId112"/>
    <p:sldId id="538" r:id="rId113"/>
    <p:sldId id="537" r:id="rId114"/>
    <p:sldId id="536" r:id="rId115"/>
    <p:sldId id="535" r:id="rId116"/>
    <p:sldId id="534" r:id="rId117"/>
    <p:sldId id="326" r:id="rId118"/>
    <p:sldId id="327" r:id="rId119"/>
    <p:sldId id="544" r:id="rId120"/>
    <p:sldId id="543" r:id="rId121"/>
    <p:sldId id="542" r:id="rId122"/>
    <p:sldId id="541" r:id="rId123"/>
    <p:sldId id="539" r:id="rId124"/>
    <p:sldId id="540" r:id="rId125"/>
    <p:sldId id="549" r:id="rId126"/>
    <p:sldId id="548" r:id="rId127"/>
    <p:sldId id="547" r:id="rId128"/>
    <p:sldId id="546" r:id="rId129"/>
    <p:sldId id="545" r:id="rId130"/>
    <p:sldId id="439" r:id="rId131"/>
    <p:sldId id="442" r:id="rId132"/>
    <p:sldId id="553" r:id="rId133"/>
    <p:sldId id="552" r:id="rId134"/>
    <p:sldId id="551" r:id="rId135"/>
    <p:sldId id="550" r:id="rId136"/>
    <p:sldId id="334" r:id="rId137"/>
    <p:sldId id="459" r:id="rId138"/>
    <p:sldId id="557" r:id="rId139"/>
    <p:sldId id="556" r:id="rId140"/>
    <p:sldId id="555" r:id="rId141"/>
    <p:sldId id="554" r:id="rId142"/>
    <p:sldId id="558" r:id="rId143"/>
    <p:sldId id="434" r:id="rId144"/>
    <p:sldId id="437" r:id="rId145"/>
    <p:sldId id="562" r:id="rId146"/>
    <p:sldId id="561" r:id="rId147"/>
    <p:sldId id="560" r:id="rId148"/>
    <p:sldId id="559" r:id="rId149"/>
    <p:sldId id="336" r:id="rId150"/>
    <p:sldId id="337" r:id="rId151"/>
    <p:sldId id="571" r:id="rId152"/>
    <p:sldId id="570" r:id="rId153"/>
    <p:sldId id="569" r:id="rId154"/>
    <p:sldId id="568" r:id="rId155"/>
    <p:sldId id="567" r:id="rId156"/>
    <p:sldId id="566" r:id="rId157"/>
    <p:sldId id="565" r:id="rId158"/>
    <p:sldId id="564" r:id="rId159"/>
    <p:sldId id="563" r:id="rId160"/>
    <p:sldId id="405" r:id="rId161"/>
    <p:sldId id="424" r:id="rId162"/>
    <p:sldId id="573" r:id="rId163"/>
    <p:sldId id="572" r:id="rId164"/>
    <p:sldId id="298" r:id="rId165"/>
    <p:sldId id="297" r:id="rId166"/>
    <p:sldId id="579" r:id="rId167"/>
    <p:sldId id="578" r:id="rId168"/>
    <p:sldId id="577" r:id="rId169"/>
    <p:sldId id="576" r:id="rId170"/>
    <p:sldId id="575" r:id="rId171"/>
    <p:sldId id="574" r:id="rId172"/>
    <p:sldId id="308" r:id="rId173"/>
    <p:sldId id="451" r:id="rId174"/>
    <p:sldId id="584" r:id="rId175"/>
    <p:sldId id="583" r:id="rId176"/>
    <p:sldId id="582" r:id="rId177"/>
    <p:sldId id="581" r:id="rId178"/>
    <p:sldId id="580" r:id="rId179"/>
    <p:sldId id="585" r:id="rId180"/>
    <p:sldId id="586" r:id="rId181"/>
    <p:sldId id="587" r:id="rId182"/>
    <p:sldId id="588" r:id="rId183"/>
    <p:sldId id="589" r:id="rId184"/>
    <p:sldId id="590" r:id="rId185"/>
    <p:sldId id="591" r:id="rId186"/>
    <p:sldId id="310" r:id="rId187"/>
    <p:sldId id="307" r:id="rId188"/>
    <p:sldId id="427" r:id="rId189"/>
    <p:sldId id="428" r:id="rId190"/>
    <p:sldId id="311" r:id="rId19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4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ableStyles" Target="tableStyle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413C-4DB5-49C6-BFD9-E64090AEC3E6}" type="datetimeFigureOut">
              <a:rPr lang="it-IT" smtClean="0"/>
              <a:pPr/>
              <a:t>30/10/2016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0950-A965-4B05-B478-E0496050629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413C-4DB5-49C6-BFD9-E64090AEC3E6}" type="datetimeFigureOut">
              <a:rPr lang="it-IT" smtClean="0"/>
              <a:pPr/>
              <a:t>30/10/2016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0950-A965-4B05-B478-E0496050629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413C-4DB5-49C6-BFD9-E64090AEC3E6}" type="datetimeFigureOut">
              <a:rPr lang="it-IT" smtClean="0"/>
              <a:pPr/>
              <a:t>30/10/2016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0950-A965-4B05-B478-E0496050629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413C-4DB5-49C6-BFD9-E64090AEC3E6}" type="datetimeFigureOut">
              <a:rPr lang="it-IT" smtClean="0"/>
              <a:pPr/>
              <a:t>30/10/2016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0950-A965-4B05-B478-E0496050629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413C-4DB5-49C6-BFD9-E64090AEC3E6}" type="datetimeFigureOut">
              <a:rPr lang="it-IT" smtClean="0"/>
              <a:pPr/>
              <a:t>30/10/2016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0950-A965-4B05-B478-E0496050629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413C-4DB5-49C6-BFD9-E64090AEC3E6}" type="datetimeFigureOut">
              <a:rPr lang="it-IT" smtClean="0"/>
              <a:pPr/>
              <a:t>30/10/2016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0950-A965-4B05-B478-E0496050629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413C-4DB5-49C6-BFD9-E64090AEC3E6}" type="datetimeFigureOut">
              <a:rPr lang="it-IT" smtClean="0"/>
              <a:pPr/>
              <a:t>30/10/2016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0950-A965-4B05-B478-E0496050629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413C-4DB5-49C6-BFD9-E64090AEC3E6}" type="datetimeFigureOut">
              <a:rPr lang="it-IT" smtClean="0"/>
              <a:pPr/>
              <a:t>30/10/2016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0950-A965-4B05-B478-E0496050629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413C-4DB5-49C6-BFD9-E64090AEC3E6}" type="datetimeFigureOut">
              <a:rPr lang="it-IT" smtClean="0"/>
              <a:pPr/>
              <a:t>30/10/2016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0950-A965-4B05-B478-E0496050629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413C-4DB5-49C6-BFD9-E64090AEC3E6}" type="datetimeFigureOut">
              <a:rPr lang="it-IT" smtClean="0"/>
              <a:pPr/>
              <a:t>30/10/2016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0950-A965-4B05-B478-E0496050629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413C-4DB5-49C6-BFD9-E64090AEC3E6}" type="datetimeFigureOut">
              <a:rPr lang="it-IT" smtClean="0"/>
              <a:pPr/>
              <a:t>30/10/2016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0950-A965-4B05-B478-E0496050629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A413C-4DB5-49C6-BFD9-E64090AEC3E6}" type="datetimeFigureOut">
              <a:rPr lang="it-IT" smtClean="0"/>
              <a:pPr/>
              <a:t>30/10/2016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0950-A965-4B05-B478-E0496050629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14348" y="2500306"/>
            <a:ext cx="76438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54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magine 9" descr="P1230671E_ridimensiona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340768"/>
            <a:ext cx="5976664" cy="4482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Natale </a:t>
            </a:r>
            <a:r>
              <a:rPr lang="it-IT" sz="3200" dirty="0" err="1" smtClean="0">
                <a:solidFill>
                  <a:srgbClr val="FFFF00"/>
                </a:solidFill>
              </a:rPr>
              <a:t>Lapedota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Caproni Ca. 43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H - Aerei</a:t>
            </a:r>
          </a:p>
        </p:txBody>
      </p:sp>
      <p:pic>
        <p:nvPicPr>
          <p:cNvPr id="26626" name="Picture 2" descr="F:\mancanti\Piccole\PGG_1948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837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Alberto Bertoni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Crosses </a:t>
            </a:r>
            <a:r>
              <a:rPr lang="en-US" sz="3200" dirty="0" smtClean="0"/>
              <a:t>in the Mud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F:\mancanti\Piccole\PGG_1806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2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Diego </a:t>
            </a:r>
            <a:r>
              <a:rPr lang="it-IT" sz="3200" dirty="0" err="1" smtClean="0">
                <a:solidFill>
                  <a:srgbClr val="FFFF00"/>
                </a:solidFill>
              </a:rPr>
              <a:t>Bruzzone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Give Me The Ball Please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 descr="C:\MAmadei\Mario\Models\A.A.A. - Concorso AMS 2016\JPG RIDOTTI\PGG_0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116" y="1368983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132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Riccardo Casati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Ghotic</a:t>
            </a:r>
            <a:r>
              <a:rPr lang="en-US" sz="3200" dirty="0" smtClean="0"/>
              <a:t> Line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F:\mancanti\Piccole\PGG_1824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925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705256" y="2490873"/>
            <a:ext cx="764386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C</a:t>
            </a:r>
          </a:p>
          <a:p>
            <a:pPr algn="ctr"/>
            <a:r>
              <a:rPr lang="it-IT" sz="3200" b="1" dirty="0" smtClean="0"/>
              <a:t>FIGURINI MILITARI FINO A 54 mm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Leonardo Nani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L'incontro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 descr="F:\manc2\PGG_1926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277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747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Claudio Gavina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Cavaliere</a:t>
            </a:r>
            <a:r>
              <a:rPr lang="en-US" sz="3200" dirty="0" smtClean="0"/>
              <a:t> di Bruges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8" name="Picture 2" descr="F:\manc2\PGG_1904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18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Paolo Vaccari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A la Parade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2" name="Picture 2" descr="F:\manc2\PGG_1929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434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Maurizio Ruzza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Carabiniere</a:t>
            </a:r>
            <a:r>
              <a:rPr lang="en-US" sz="3200" dirty="0" smtClean="0"/>
              <a:t> 1890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MAmadei\Mario\Models\A.A.A. - Concorso AMS 2016\JPG RIDOTTI\PGG_0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102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Ludovico </a:t>
            </a:r>
            <a:r>
              <a:rPr lang="it-IT" sz="3200" dirty="0" err="1" smtClean="0">
                <a:solidFill>
                  <a:srgbClr val="FFFF00"/>
                </a:solidFill>
              </a:rPr>
              <a:t>Terziariol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U.S. Cavalry Man 1875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MAmadei\Mario\Models\A.A.A. - Concorso AMS 2016\JPG RIDOTTI\PGG_0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304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Cristiano Sartori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Cangrande</a:t>
            </a:r>
            <a:r>
              <a:rPr lang="en-US" sz="3200" dirty="0" smtClean="0"/>
              <a:t> Della Scala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 descr="F:\manc2\PGG_0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705256" y="2490873"/>
            <a:ext cx="764386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A </a:t>
            </a:r>
          </a:p>
          <a:p>
            <a:pPr algn="ctr"/>
            <a:r>
              <a:rPr lang="it-IT" sz="3200" b="1" dirty="0" smtClean="0"/>
              <a:t>AEROMOBILI DAL 1903 AD OGGI</a:t>
            </a:r>
          </a:p>
          <a:p>
            <a:pPr algn="ctr"/>
            <a:r>
              <a:rPr lang="it-IT" sz="3200" b="1" dirty="0" smtClean="0"/>
              <a:t>SCALA 1/72 O INFERIORI</a:t>
            </a:r>
          </a:p>
          <a:p>
            <a:pPr algn="ctr"/>
            <a:r>
              <a:rPr lang="it-IT" sz="3200" b="1" dirty="0" smtClean="0"/>
              <a:t>DA SCATOLA E MIGLIORATO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705256" y="2490873"/>
            <a:ext cx="7643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C1</a:t>
            </a:r>
          </a:p>
          <a:p>
            <a:pPr algn="ctr"/>
            <a:r>
              <a:rPr lang="it-IT" sz="3200" b="1" dirty="0" smtClean="0"/>
              <a:t>FIGURINI MILITARI FINO A 54 mm</a:t>
            </a:r>
          </a:p>
          <a:p>
            <a:pPr algn="ctr"/>
            <a:r>
              <a:rPr lang="it-IT" sz="3200" b="1" dirty="0" smtClean="0"/>
              <a:t>MASTER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Ivan Isola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Sargon II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 descr="F:\manc2\PGG_1907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Stefano </a:t>
            </a:r>
            <a:r>
              <a:rPr lang="it-IT" sz="3200" dirty="0" err="1" smtClean="0">
                <a:solidFill>
                  <a:srgbClr val="FFFF00"/>
                </a:solidFill>
              </a:rPr>
              <a:t>Benetello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Falconiere</a:t>
            </a:r>
            <a:r>
              <a:rPr lang="en-US" sz="3200" dirty="0" smtClean="0"/>
              <a:t> 3° </a:t>
            </a:r>
            <a:r>
              <a:rPr lang="en-US" sz="3200" dirty="0" err="1" smtClean="0"/>
              <a:t>Crociata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MAmadei\Mario\Models\A.A.A. - Concorso AMS 2016\JPG RIDOTTI\PGG_01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798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err="1" smtClean="0">
                <a:solidFill>
                  <a:srgbClr val="FFFF00"/>
                </a:solidFill>
              </a:rPr>
              <a:t>Gibeti</a:t>
            </a:r>
            <a:r>
              <a:rPr lang="it-IT" sz="3200" dirty="0" smtClean="0">
                <a:solidFill>
                  <a:srgbClr val="FFFF00"/>
                </a:solidFill>
              </a:rPr>
              <a:t>/</a:t>
            </a:r>
            <a:r>
              <a:rPr lang="it-IT" sz="3200" dirty="0" err="1" smtClean="0">
                <a:solidFill>
                  <a:srgbClr val="FFFF00"/>
                </a:solidFill>
              </a:rPr>
              <a:t>Carnuolo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Ufficiale</a:t>
            </a:r>
            <a:r>
              <a:rPr lang="en-US" sz="3200" dirty="0" smtClean="0"/>
              <a:t> Guide Garibaldi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 descr="F:\manc2\PGG_1911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489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Claudio Lombardi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Capitano</a:t>
            </a:r>
            <a:r>
              <a:rPr lang="en-US" sz="3200" dirty="0" smtClean="0"/>
              <a:t> </a:t>
            </a:r>
            <a:r>
              <a:rPr lang="en-US" sz="3200" dirty="0" err="1" smtClean="0"/>
              <a:t>Granatieri</a:t>
            </a:r>
            <a:r>
              <a:rPr lang="en-US" sz="3200" dirty="0" smtClean="0"/>
              <a:t> di </a:t>
            </a:r>
            <a:r>
              <a:rPr lang="en-US" sz="3200" dirty="0" err="1" smtClean="0"/>
              <a:t>Sardegna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8" name="Picture 2" descr="F:\manc2\PGG_01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14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Paolo Mazzini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Cacciatore a Cavallo VI </a:t>
            </a:r>
            <a:r>
              <a:rPr lang="en-US" sz="3200" dirty="0" err="1" smtClean="0"/>
              <a:t>Reggimento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MAmadei\Mario\Models\A.A.A. - Concorso AMS 2016\JPG RIDOTTI\PGG_0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60" y="1413256"/>
            <a:ext cx="288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61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Vittorio Bazzoni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Kirmann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2" name="Picture 2" descr="F:\manc2\PGG_01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382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05256" y="2490873"/>
            <a:ext cx="7643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C2</a:t>
            </a:r>
          </a:p>
          <a:p>
            <a:pPr algn="ctr"/>
            <a:r>
              <a:rPr lang="it-IT" sz="3200" b="1" dirty="0" smtClean="0"/>
              <a:t>FIGURINI MILITARI </a:t>
            </a:r>
            <a:r>
              <a:rPr lang="it-IT" sz="3200" b="1" dirty="0"/>
              <a:t>D</a:t>
            </a:r>
            <a:r>
              <a:rPr lang="it-IT" sz="3200" b="1" dirty="0" smtClean="0"/>
              <a:t>A 65 mm</a:t>
            </a:r>
          </a:p>
          <a:p>
            <a:pPr algn="ctr"/>
            <a:r>
              <a:rPr lang="it-IT" sz="3200" b="1" dirty="0" smtClean="0"/>
              <a:t>E OLTRE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Flavio </a:t>
            </a:r>
            <a:r>
              <a:rPr lang="it-IT" sz="3200" dirty="0" err="1" smtClean="0">
                <a:solidFill>
                  <a:srgbClr val="FFFF00"/>
                </a:solidFill>
              </a:rPr>
              <a:t>Chistè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Conquistadores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C2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6" name="Picture 2" descr="F:\manc2\PGG_0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277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Ilaria </a:t>
            </a:r>
            <a:r>
              <a:rPr lang="it-IT" sz="3200" dirty="0" err="1" smtClean="0">
                <a:solidFill>
                  <a:srgbClr val="FFFF00"/>
                </a:solidFill>
              </a:rPr>
              <a:t>Loi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Cangrande</a:t>
            </a:r>
            <a:r>
              <a:rPr lang="it-IT" sz="3200" dirty="0" smtClean="0"/>
              <a:t> della Scala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C2</a:t>
            </a:r>
          </a:p>
        </p:txBody>
      </p:sp>
      <p:pic>
        <p:nvPicPr>
          <p:cNvPr id="53250" name="Picture 2" descr="F:\manc2\PGG_01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183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Silvio Pietropaolo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Vought</a:t>
            </a:r>
            <a:r>
              <a:rPr lang="it-IT" sz="3200" dirty="0" smtClean="0"/>
              <a:t> Display (F8-E, A-7, A-7D)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F:\mancanti\PGG_17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659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Leonardo Nani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Waterloo 1815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C2</a:t>
            </a:r>
          </a:p>
        </p:txBody>
      </p:sp>
      <p:pic>
        <p:nvPicPr>
          <p:cNvPr id="84994" name="Picture 2" descr="F:\MANC5\P1230654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124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Lorenzo </a:t>
            </a:r>
            <a:r>
              <a:rPr lang="it-IT" sz="3200" dirty="0" err="1" smtClean="0">
                <a:solidFill>
                  <a:srgbClr val="FFFF00"/>
                </a:solidFill>
              </a:rPr>
              <a:t>Menegazzo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Marcomanno III Sec.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C2</a:t>
            </a:r>
          </a:p>
        </p:txBody>
      </p:sp>
      <p:pic>
        <p:nvPicPr>
          <p:cNvPr id="54274" name="Picture 2" descr="F:\manc2\PGG_01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6642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930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err="1" smtClean="0">
                <a:solidFill>
                  <a:srgbClr val="FFFF00"/>
                </a:solidFill>
              </a:rPr>
              <a:t>Gionni</a:t>
            </a:r>
            <a:r>
              <a:rPr lang="it-IT" sz="3200" dirty="0" smtClean="0">
                <a:solidFill>
                  <a:srgbClr val="FFFF00"/>
                </a:solidFill>
              </a:rPr>
              <a:t> Gallo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Col. Von </a:t>
            </a:r>
            <a:r>
              <a:rPr lang="it-IT" sz="3200" dirty="0" err="1" smtClean="0"/>
              <a:t>Staufenberg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C2</a:t>
            </a:r>
          </a:p>
        </p:txBody>
      </p:sp>
      <p:pic>
        <p:nvPicPr>
          <p:cNvPr id="78850" name="Picture 2" descr="F:\MANC4\P1230650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01312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909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05256" y="2490873"/>
            <a:ext cx="7643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C3</a:t>
            </a:r>
          </a:p>
          <a:p>
            <a:pPr algn="ctr"/>
            <a:r>
              <a:rPr lang="it-IT" sz="3200" b="1" dirty="0" smtClean="0"/>
              <a:t>FIGURINI MILITARI </a:t>
            </a:r>
            <a:r>
              <a:rPr lang="it-IT" sz="3200" b="1" dirty="0"/>
              <a:t>D</a:t>
            </a:r>
            <a:r>
              <a:rPr lang="it-IT" sz="3200" b="1" dirty="0" smtClean="0"/>
              <a:t>A 65 mm</a:t>
            </a:r>
          </a:p>
          <a:p>
            <a:pPr algn="ctr"/>
            <a:r>
              <a:rPr lang="it-IT" sz="3200" b="1" dirty="0" smtClean="0"/>
              <a:t>E OLTRE "MASTER"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2088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Claudio </a:t>
            </a:r>
            <a:r>
              <a:rPr lang="it-IT" sz="3200" dirty="0" err="1" smtClean="0">
                <a:solidFill>
                  <a:srgbClr val="FFFF00"/>
                </a:solidFill>
              </a:rPr>
              <a:t>Bergamin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Guardia </a:t>
            </a:r>
            <a:r>
              <a:rPr lang="it-IT" sz="3200" dirty="0" err="1" smtClean="0"/>
              <a:t>Timuride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C3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8" name="Picture 2" descr="F:\manc2\PGG_1919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277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461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Fausto </a:t>
            </a:r>
            <a:r>
              <a:rPr lang="it-IT" sz="3200" dirty="0" err="1" smtClean="0">
                <a:solidFill>
                  <a:srgbClr val="FFFF00"/>
                </a:solidFill>
              </a:rPr>
              <a:t>Scotton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Alberto I della Scala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C3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2" name="Picture 2" descr="F:\manc2\PGG_0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128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Filippo De Luca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Grenadiers</a:t>
            </a:r>
            <a:r>
              <a:rPr lang="it-IT" sz="3200" dirty="0" smtClean="0"/>
              <a:t> </a:t>
            </a:r>
            <a:r>
              <a:rPr lang="it-IT" sz="3200" dirty="0" err="1" smtClean="0"/>
              <a:t>Guards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C3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6" name="Picture 2" descr="F:\manc2\PGG_01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769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Pietro Ballarini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Templare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C3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C:\MAmadei\Mario\Models\A.A.A. - Concorso AMS 2016\JPG RIDOTTI\PGG_0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213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Paolo Mazzini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Zappatore</a:t>
            </a:r>
            <a:r>
              <a:rPr kumimoji="0" lang="it-IT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BTG </a:t>
            </a:r>
            <a:r>
              <a:rPr kumimoji="0" lang="it-IT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Neuchatelle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C2 + C3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MAmadei\Mario\Models\A.A.A. - Concorso AMS 2016\JPG RIDOTTI\PGG_01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0768"/>
            <a:ext cx="288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039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Stefano </a:t>
            </a:r>
            <a:r>
              <a:rPr lang="it-IT" sz="3200" dirty="0" err="1" smtClean="0">
                <a:solidFill>
                  <a:srgbClr val="FFFF00"/>
                </a:solidFill>
              </a:rPr>
              <a:t>Benetello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Highlander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C3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MAmadei\Mario\Models\A.A.A. - Concorso AMS 2016\JPG RIDOTTI\PGG_01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22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Francesco Pigoli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F-22 </a:t>
            </a:r>
            <a:r>
              <a:rPr lang="it-IT" sz="3200" dirty="0" err="1" smtClean="0"/>
              <a:t>Raptor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 descr="C:\MAmadei\Mario\Models\A.A.A. - Concorso AMS 2016\JPG RIDOTTI\PGG_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140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05256" y="2490873"/>
            <a:ext cx="764386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D4</a:t>
            </a:r>
          </a:p>
          <a:p>
            <a:pPr algn="ctr"/>
            <a:r>
              <a:rPr lang="it-IT" sz="3200" b="1" dirty="0" smtClean="0"/>
              <a:t>BUSTI 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9232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err="1" smtClean="0">
                <a:solidFill>
                  <a:srgbClr val="FFFF00"/>
                </a:solidFill>
              </a:rPr>
              <a:t>Gionni</a:t>
            </a:r>
            <a:r>
              <a:rPr lang="it-IT" sz="3200" dirty="0" smtClean="0">
                <a:solidFill>
                  <a:srgbClr val="FFFF00"/>
                </a:solidFill>
              </a:rPr>
              <a:t> Gallo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Crusader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D4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MAmadei\Mario\Models\A.A.A. - Concorso AMS 2016\JPG RIDOTTI\PGG_01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6161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2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Fabio Mattioli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Sorga un Cavaliere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D4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0" name="Picture 2" descr="F:\manc2\PGG_1900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849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Luca Pevere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La Croce di Ferro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D4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0" name="Picture 2" descr="F:\manc2\PGG_01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095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Tiziana </a:t>
            </a:r>
            <a:r>
              <a:rPr lang="it-IT" sz="3200" dirty="0" err="1" smtClean="0">
                <a:solidFill>
                  <a:srgbClr val="FFFF00"/>
                </a:solidFill>
              </a:rPr>
              <a:t>Loretucci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Totze</a:t>
            </a:r>
            <a:r>
              <a:rPr lang="it-IT" sz="3200" dirty="0" smtClean="0"/>
              <a:t> </a:t>
            </a:r>
            <a:r>
              <a:rPr lang="it-IT" sz="3200" dirty="0" err="1" smtClean="0"/>
              <a:t>Gozen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D4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4" name="Picture 2" descr="F:\manc2\PGG_1899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97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noProof="0" dirty="0" smtClean="0">
                <a:solidFill>
                  <a:srgbClr val="FFFF00"/>
                </a:solidFill>
              </a:rPr>
              <a:t>Filippo De Luca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Busti Multietnici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D4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MAmadei\Mario\Models\A.A.A. - Concorso AMS 2016\JPG RIDOTTI\PGG_01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04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05256" y="2490873"/>
            <a:ext cx="7643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D2</a:t>
            </a:r>
          </a:p>
          <a:p>
            <a:pPr algn="ctr"/>
            <a:r>
              <a:rPr lang="it-IT" sz="3200" b="1" dirty="0" smtClean="0"/>
              <a:t>DIORAMI E SCENETTE DI FIGURINI</a:t>
            </a:r>
          </a:p>
          <a:p>
            <a:pPr algn="ctr"/>
            <a:r>
              <a:rPr lang="it-IT" sz="3200" b="1" dirty="0" smtClean="0"/>
              <a:t>DI OGNI EPOCA E SCALA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err="1" smtClean="0">
                <a:solidFill>
                  <a:srgbClr val="FFFF00"/>
                </a:solidFill>
              </a:rPr>
              <a:t>Giberti</a:t>
            </a:r>
            <a:r>
              <a:rPr lang="it-IT" sz="3200" dirty="0" smtClean="0">
                <a:solidFill>
                  <a:srgbClr val="FFFF00"/>
                </a:solidFill>
              </a:rPr>
              <a:t>/</a:t>
            </a:r>
            <a:r>
              <a:rPr lang="it-IT" sz="3200" dirty="0" err="1" smtClean="0">
                <a:solidFill>
                  <a:srgbClr val="FFFF00"/>
                </a:solidFill>
              </a:rPr>
              <a:t>Carruolo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D2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Le Cinque Giornate di Milano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0418" name="Picture 2" descr="F:\manc2\PGG_1935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Guido Marinelli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D2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Bellezza al Bagno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 descr="C:\MAmadei\Mario\Models\A.A.A. - Concorso AMS 2016\JPG RIDOTTI\PGG_01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434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Pietro Ballarini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D2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Cesare e Cleopatra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 descr="C:\MAmadei\Mario\Models\A.A.A. - Concorso AMS 2016\JPG RIDOTTI\PGG_01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010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Davide Di Odoardo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Bristol Bombay </a:t>
            </a:r>
            <a:r>
              <a:rPr lang="it-IT" sz="3200" dirty="0" err="1" smtClean="0"/>
              <a:t>Mk</a:t>
            </a:r>
            <a:r>
              <a:rPr lang="it-IT" sz="3200" dirty="0" smtClean="0"/>
              <a:t> 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2" name="Picture 2" descr="C:\MAmadei\Mario\Models\A.A.A. - Concorso AMS 2016\JPG RIDOTTI\PGG_0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180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Tiziana </a:t>
            </a:r>
            <a:r>
              <a:rPr lang="it-IT" sz="3200" dirty="0" err="1" smtClean="0">
                <a:solidFill>
                  <a:srgbClr val="FFFF00"/>
                </a:solidFill>
              </a:rPr>
              <a:t>Loretucci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D2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Corteo Borgognone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42" name="Picture 2" descr="F:\manc2\PGG_1887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788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Vittorio Bazzoni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D2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Battaglia di </a:t>
            </a:r>
            <a:r>
              <a:rPr lang="it-IT" sz="3200" dirty="0" err="1" smtClean="0"/>
              <a:t>Tannenberg</a:t>
            </a:r>
            <a:r>
              <a:rPr lang="it-IT" sz="3200" dirty="0" smtClean="0"/>
              <a:t> 1410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2466" name="Picture 2" descr="F:\manc2\PGG_01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224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Filippo De Luca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D2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noProof="0" dirty="0" smtClean="0"/>
              <a:t>Battaglia di Zama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10" name="Picture 2" descr="C:\MAmadei\Mario\Models\A.A.A. - Concorso AMS 2016\JPG RIDOTTI\PGG_01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43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05256" y="2490873"/>
            <a:ext cx="7643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D3</a:t>
            </a:r>
          </a:p>
          <a:p>
            <a:pPr algn="ctr"/>
            <a:r>
              <a:rPr lang="it-IT" sz="3200" b="1" dirty="0" smtClean="0"/>
              <a:t>DIORAMI E SCENETTE DI ALTRO TIPO</a:t>
            </a:r>
          </a:p>
          <a:p>
            <a:pPr algn="ctr"/>
            <a:r>
              <a:rPr lang="it-IT" sz="3200" b="1" dirty="0" smtClean="0"/>
              <a:t>DI OGNI EPOCA E SCALA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671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Cesare Serratore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Wandering</a:t>
            </a:r>
            <a:r>
              <a:rPr lang="it-IT" sz="3200" dirty="0" smtClean="0"/>
              <a:t> </a:t>
            </a:r>
            <a:r>
              <a:rPr lang="it-IT" sz="3200" dirty="0" err="1" smtClean="0"/>
              <a:t>Will's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D3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8" name="Picture 2" descr="F:\MANC5\P12306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80637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504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Pietro Ballarini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Street Art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D3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2" name="Picture 2" descr="F:\MANC5\P1230657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916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Filippo De Luca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Circus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D3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4" name="Picture 2" descr="F:\mancanti\Piccole\PGG_1870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70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Cingolani Andrea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Wild Africa – The Savannah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D3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6" name="Picture 2" descr="F:\MANC4\P1230653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01312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974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Davide </a:t>
            </a:r>
            <a:r>
              <a:rPr lang="it-IT" sz="3200" dirty="0" err="1" smtClean="0">
                <a:solidFill>
                  <a:srgbClr val="FFFF00"/>
                </a:solidFill>
              </a:rPr>
              <a:t>Lanzarotto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Tirpitz</a:t>
            </a:r>
            <a:r>
              <a:rPr lang="it-IT" sz="3200" dirty="0" smtClean="0"/>
              <a:t> / </a:t>
            </a:r>
            <a:r>
              <a:rPr lang="it-IT" sz="3200" dirty="0" err="1" smtClean="0"/>
              <a:t>Arado</a:t>
            </a:r>
            <a:r>
              <a:rPr lang="it-IT" sz="3200" dirty="0" smtClean="0"/>
              <a:t> 196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D3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F:\mancanti\Piccole\PGG_1767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6161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0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05256" y="2490873"/>
            <a:ext cx="764386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E</a:t>
            </a:r>
          </a:p>
          <a:p>
            <a:pPr algn="ctr"/>
            <a:r>
              <a:rPr lang="it-IT" sz="3200" b="1" dirty="0" smtClean="0"/>
              <a:t>AUTO E MEZZI CIVILI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Carlo Melia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Fokker</a:t>
            </a:r>
            <a:r>
              <a:rPr lang="it-IT" sz="3200" dirty="0" smtClean="0"/>
              <a:t> E 5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 descr="C:\MAmadei\Mario\Models\A.A.A. - Concorso AMS 2016\JPG RIDOTTI\PGG_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57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Fabrizio Cordini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Matra</a:t>
            </a:r>
            <a:r>
              <a:rPr lang="en-US" sz="3200" dirty="0" smtClean="0"/>
              <a:t> MS 11 (1968)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E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C:\MAmadei\Mario\Models\A.A.A. - Concorso AMS 2016\JPG RIDOTTI\PGG_0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Pietro Di </a:t>
            </a:r>
            <a:r>
              <a:rPr lang="it-IT" sz="3200" dirty="0" err="1" smtClean="0">
                <a:solidFill>
                  <a:srgbClr val="FFFF00"/>
                </a:solidFill>
              </a:rPr>
              <a:t>Mico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Locomotiva</a:t>
            </a:r>
            <a:r>
              <a:rPr lang="en-US" sz="3200" dirty="0" smtClean="0"/>
              <a:t> Rocket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E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6" name="Picture 2" descr="F:\MANC5\P1230658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7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Dino Spiritelli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Ferrari 312 T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E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0" name="Picture 2" descr="F:\MANC4\PGG_1706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019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Marco </a:t>
            </a:r>
            <a:r>
              <a:rPr lang="it-IT" sz="3200" dirty="0" err="1" smtClean="0">
                <a:solidFill>
                  <a:srgbClr val="FFFF00"/>
                </a:solidFill>
              </a:rPr>
              <a:t>Ferigo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Ferrari 512 BB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E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6" name="Picture 2" descr="F:\MANC4\PGG_1701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52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Marco Becca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Ferrari 166 FL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E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2" name="Picture 2" descr="F:\MANC4\PGG_1691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6161" y="141277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698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Roberto </a:t>
            </a:r>
            <a:r>
              <a:rPr lang="it-IT" sz="3200" dirty="0" err="1" smtClean="0">
                <a:solidFill>
                  <a:srgbClr val="FFFF00"/>
                </a:solidFill>
              </a:rPr>
              <a:t>Baldrighi</a:t>
            </a:r>
            <a:endParaRPr lang="it-IT" sz="3200" dirty="0" smtClean="0">
              <a:solidFill>
                <a:srgbClr val="FFFF00"/>
              </a:solidFill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Yamaha YZR M1 2005 50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anniversary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E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MAmadei\Mario\Models\A.A.A. - Concorso AMS 2016\JPG RIDOTTI\PGG_02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383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Patrizio Manzo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Indian Scout '45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E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MAmadei\Mario\Models\A.A.A. - Concorso AMS 2016\JPG RIDOTTI\PGG_0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116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802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Andrea Cingolani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Ducati 999 F06 Troy </a:t>
            </a:r>
            <a:r>
              <a:rPr lang="en-US" sz="3200" dirty="0" err="1" smtClean="0"/>
              <a:t>Bayliss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E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2" name="Picture 2" descr="F:\manc 3\P12306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68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Barnaba Fedi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Autogru</a:t>
            </a:r>
            <a:r>
              <a:rPr lang="en-US" sz="3200" dirty="0" smtClean="0"/>
              <a:t> Bellotti B52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E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MAmadei\Mario\Models\A.A.A. - Concorso AMS 2016\JPG RIDOTTI\PGG_02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779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Mario </a:t>
            </a:r>
            <a:r>
              <a:rPr lang="it-IT" sz="3200" dirty="0" err="1" smtClean="0">
                <a:solidFill>
                  <a:srgbClr val="FFFF00"/>
                </a:solidFill>
              </a:rPr>
              <a:t>Manelli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RB6 Red Bull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E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MAmadei\Mario\Models\A.A.A. - Concorso AMS 2016\JPG RIDOTTI\PGG_0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563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Fabio </a:t>
            </a:r>
            <a:r>
              <a:rPr lang="it-IT" sz="3200" dirty="0" err="1" smtClean="0">
                <a:solidFill>
                  <a:srgbClr val="FFFF00"/>
                </a:solidFill>
              </a:rPr>
              <a:t>Besani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F-100 C Super </a:t>
            </a:r>
            <a:r>
              <a:rPr lang="it-IT" sz="3200" dirty="0" err="1" smtClean="0"/>
              <a:t>Sabre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 descr="C:\MAmadei\Mario\Models\A.A.A. - Concorso AMS 2016\JPG RIDOTTI\PGG_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35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05256" y="2490873"/>
            <a:ext cx="764386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F</a:t>
            </a:r>
          </a:p>
          <a:p>
            <a:pPr algn="ctr"/>
            <a:r>
              <a:rPr lang="it-IT" sz="3200" b="1" dirty="0" smtClean="0"/>
              <a:t>NAVI IN LEGNO TUTTE LE SCALE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Marco Ponticelli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Le </a:t>
            </a:r>
            <a:r>
              <a:rPr lang="it-IT" sz="3200" dirty="0" err="1" smtClean="0"/>
              <a:t>Fleuron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F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8" name="Picture 2" descr="F:\MANC4\PGG_18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Carlo </a:t>
            </a:r>
            <a:r>
              <a:rPr lang="it-IT" sz="3200" dirty="0" err="1" smtClean="0">
                <a:solidFill>
                  <a:srgbClr val="FFFF00"/>
                </a:solidFill>
              </a:rPr>
              <a:t>Icarelli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Elsinore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F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0" name="Picture 2" descr="F:\MANC5\P1230665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022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Massimo </a:t>
            </a:r>
            <a:r>
              <a:rPr lang="it-IT" sz="3200" dirty="0" err="1" smtClean="0">
                <a:solidFill>
                  <a:srgbClr val="FFFF00"/>
                </a:solidFill>
              </a:rPr>
              <a:t>Palandri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L'Arrivo – Imbarcazione Polinesiana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F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4" name="Picture 2" descr="F:\MANC4\PGG_1856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277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847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05256" y="2490873"/>
            <a:ext cx="764386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F1</a:t>
            </a:r>
          </a:p>
          <a:p>
            <a:pPr algn="ctr"/>
            <a:r>
              <a:rPr lang="it-IT" sz="3200" b="1" dirty="0" smtClean="0"/>
              <a:t>NAVI IN ALTRI MATERIALI TUTTE LE SCALE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Marco Ponticelli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Flower</a:t>
            </a:r>
            <a:r>
              <a:rPr lang="it-IT" sz="3200" dirty="0" smtClean="0"/>
              <a:t> Class Corvette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F1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2" name="Picture 2" descr="F:\MANC4\P1230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Alessandro </a:t>
            </a:r>
            <a:r>
              <a:rPr lang="it-IT" sz="3200" dirty="0" err="1" smtClean="0">
                <a:solidFill>
                  <a:srgbClr val="FFFF00"/>
                </a:solidFill>
              </a:rPr>
              <a:t>Skerlj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noProof="0" dirty="0" err="1" smtClean="0"/>
              <a:t>Racer</a:t>
            </a:r>
            <a:r>
              <a:rPr lang="it-IT" sz="3200" noProof="0" dirty="0" smtClean="0"/>
              <a:t> Arno XI </a:t>
            </a:r>
            <a:r>
              <a:rPr lang="it-IT" sz="3200" noProof="0" dirty="0" err="1" smtClean="0"/>
              <a:t>Timossi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F1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4" name="Picture 2" descr="F:\MANC5\P12306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64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Mauro Busoni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R.N. Duilio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F1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2" name="Picture 2" descr="F:\MANC4\P1230595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277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989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Mario Papa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IJN </a:t>
            </a:r>
            <a:r>
              <a:rPr lang="it-IT" sz="3200" dirty="0" err="1" smtClean="0"/>
              <a:t>Akagi</a:t>
            </a:r>
            <a:r>
              <a:rPr lang="it-IT" sz="3200" dirty="0" smtClean="0"/>
              <a:t> 1941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F1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898" name="Picture 2" descr="F:\MANC4\P12306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66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Daniele Biotti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Admiral</a:t>
            </a:r>
            <a:r>
              <a:rPr lang="it-IT" sz="3200" dirty="0" smtClean="0"/>
              <a:t> Graf </a:t>
            </a:r>
            <a:r>
              <a:rPr lang="it-IT" sz="3200" dirty="0" err="1" smtClean="0"/>
              <a:t>Spee</a:t>
            </a:r>
            <a:r>
              <a:rPr lang="it-IT" sz="3200" dirty="0" smtClean="0"/>
              <a:t> 1939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F1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4" name="Picture 2" descr="F:\MANC4\P12306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1153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275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Claudio Lombardi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Curtiss</a:t>
            </a:r>
            <a:r>
              <a:rPr lang="it-IT" sz="3200" dirty="0" smtClean="0"/>
              <a:t> P-40 B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 descr="C:\MAmadei\Mario\Models\A.A.A. - Concorso AMS 2016\JPG RIDOTTI\PGG_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116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528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Ezio Giorgi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Piroscafo Belvedere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F1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6" name="Picture 2" descr="F:\MANC4\P1230588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506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Claudio Matteini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IJN  Kongo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F1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0" name="Picture 2" descr="F:\MANC4\P1230598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095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05256" y="2490873"/>
            <a:ext cx="7643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G</a:t>
            </a:r>
          </a:p>
          <a:p>
            <a:pPr algn="ctr"/>
            <a:r>
              <a:rPr lang="it-IT" sz="3200" b="1" dirty="0" smtClean="0"/>
              <a:t>FANTASY </a:t>
            </a:r>
          </a:p>
          <a:p>
            <a:pPr algn="ctr"/>
            <a:r>
              <a:rPr lang="it-IT" sz="3200" b="1" dirty="0" smtClean="0"/>
              <a:t>TUTTE LE SCALE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err="1" smtClean="0">
                <a:solidFill>
                  <a:srgbClr val="FFFF00"/>
                </a:solidFill>
              </a:rPr>
              <a:t>Gionni</a:t>
            </a:r>
            <a:r>
              <a:rPr lang="it-IT" sz="3200" dirty="0" smtClean="0">
                <a:solidFill>
                  <a:srgbClr val="FFFF00"/>
                </a:solidFill>
              </a:rPr>
              <a:t> Gallo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Dark </a:t>
            </a:r>
            <a:r>
              <a:rPr lang="it-IT" sz="3200" dirty="0" err="1" smtClean="0"/>
              <a:t>Darf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G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0" name="Picture 2" descr="G:\P1230669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0532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67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Diego </a:t>
            </a:r>
            <a:r>
              <a:rPr lang="it-IT" sz="3200" dirty="0" err="1" smtClean="0">
                <a:solidFill>
                  <a:srgbClr val="FFFF00"/>
                </a:solidFill>
              </a:rPr>
              <a:t>Santimaria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El</a:t>
            </a:r>
            <a:r>
              <a:rPr lang="it-IT" sz="3200" dirty="0" smtClean="0"/>
              <a:t> Fante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G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2" name="Picture 2" descr="F:\MANC5\P1230663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01312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753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noProof="0" dirty="0" smtClean="0">
                <a:solidFill>
                  <a:srgbClr val="FFFF00"/>
                </a:solidFill>
              </a:rPr>
              <a:t>Paolo Mazzini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Il Cecchino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G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6" name="Picture 2" descr="F:\MANC5\P12306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277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371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Fabio Mattina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Crowl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G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8" name="Picture 2" descr="F:\MANC5\P1230664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587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Claudio </a:t>
            </a:r>
            <a:r>
              <a:rPr lang="it-IT" sz="3200" dirty="0" err="1" smtClean="0">
                <a:solidFill>
                  <a:srgbClr val="FFFF00"/>
                </a:solidFill>
              </a:rPr>
              <a:t>Bergamin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Khalgrim</a:t>
            </a:r>
            <a:r>
              <a:rPr lang="it-IT" sz="3200" dirty="0" smtClean="0"/>
              <a:t> </a:t>
            </a:r>
            <a:r>
              <a:rPr lang="it-IT" sz="3200" dirty="0" err="1" smtClean="0"/>
              <a:t>Gunnarson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G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0" name="Picture 2" descr="F:\MANC5\P1230661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58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De Paoli/Bordonaro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Orko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G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8" name="Picture 2" descr="F:\mancanti\Piccole\PGG_1993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609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05256" y="2490873"/>
            <a:ext cx="7643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G1</a:t>
            </a:r>
          </a:p>
          <a:p>
            <a:pPr algn="ctr"/>
            <a:r>
              <a:rPr lang="it-IT" sz="3200" b="1" dirty="0" smtClean="0"/>
              <a:t>SCI-FI &amp; REAL SPACE</a:t>
            </a:r>
          </a:p>
          <a:p>
            <a:pPr algn="ctr"/>
            <a:r>
              <a:rPr lang="it-IT" sz="3200" b="1" dirty="0" smtClean="0"/>
              <a:t>TUTTE LE SCALE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071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Giuseppe Grande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Albatros D V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F:\mancanti\Piccole\PGG_1958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5729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124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Massimo Pavan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Space </a:t>
            </a:r>
            <a:r>
              <a:rPr lang="it-IT" sz="3200" dirty="0" err="1" smtClean="0"/>
              <a:t>Battleship</a:t>
            </a:r>
            <a:r>
              <a:rPr lang="it-IT" sz="3200" dirty="0" smtClean="0"/>
              <a:t> </a:t>
            </a:r>
            <a:r>
              <a:rPr lang="it-IT" sz="3200" dirty="0" err="1" smtClean="0"/>
              <a:t>Yamato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G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4" name="Picture 2" descr="F:\MANC5\P1230660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341248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470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Luca </a:t>
            </a:r>
            <a:r>
              <a:rPr lang="it-IT" sz="3200" dirty="0" err="1" smtClean="0">
                <a:solidFill>
                  <a:srgbClr val="FFFF00"/>
                </a:solidFill>
              </a:rPr>
              <a:t>Cassandro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Star </a:t>
            </a:r>
            <a:r>
              <a:rPr lang="it-IT" sz="3200" dirty="0" err="1" smtClean="0"/>
              <a:t>Trek</a:t>
            </a:r>
            <a:r>
              <a:rPr lang="it-IT" sz="3200" dirty="0" smtClean="0"/>
              <a:t> – Caccia Stellare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G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58" name="Picture 2" descr="F:\MANC5\P1230659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196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noProof="0" dirty="0" smtClean="0">
                <a:solidFill>
                  <a:srgbClr val="FFFF00"/>
                </a:solidFill>
              </a:rPr>
              <a:t>Emiliano Martinelli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TSU D4 </a:t>
            </a:r>
            <a:r>
              <a:rPr lang="it-IT" sz="3200" dirty="0" err="1" smtClean="0"/>
              <a:t>Reaper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G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0" name="Picture 2" descr="F:\mancanti\Piccole\PGG_1867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250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Daniele </a:t>
            </a:r>
            <a:r>
              <a:rPr lang="it-IT" sz="3200" dirty="0" err="1" smtClean="0">
                <a:solidFill>
                  <a:srgbClr val="FFFF00"/>
                </a:solidFill>
              </a:rPr>
              <a:t>Pascali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Il Riciclaggio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G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4" name="Picture 2" descr="F:\mancanti\Piccole\PGG_1873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538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Marco </a:t>
            </a:r>
            <a:r>
              <a:rPr lang="it-IT" sz="3200" dirty="0" err="1" smtClean="0">
                <a:solidFill>
                  <a:srgbClr val="FFFF00"/>
                </a:solidFill>
              </a:rPr>
              <a:t>Penasa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Arcadia – Capitan </a:t>
            </a:r>
            <a:r>
              <a:rPr lang="it-IT" sz="3200" dirty="0" err="1" smtClean="0"/>
              <a:t>Harlock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G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6" name="Picture 2" descr="F:\mancanti\Piccole\PGG_1864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752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Marco Carraro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Soviet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G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2" name="Picture 2" descr="F:\MANC5\P1230656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165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683568" y="3081734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/>
              <a:t>MEMORIAL MANU</a:t>
            </a:r>
            <a:endParaRPr lang="it-IT" sz="5400" b="1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 rot="16200000">
            <a:off x="-851763" y="3020115"/>
            <a:ext cx="4143372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“MEMORIAL</a:t>
            </a:r>
            <a:r>
              <a:rPr kumimoji="0" lang="it-IT" sz="32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MANU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ottotitolo 2"/>
          <p:cNvSpPr txBox="1">
            <a:spLocks/>
          </p:cNvSpPr>
          <p:nvPr/>
        </p:nvSpPr>
        <p:spPr>
          <a:xfrm>
            <a:off x="2987824" y="6093296"/>
            <a:ext cx="3024336" cy="685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Silvano Tomaselli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1331640" y="5589240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Rockfeller</a:t>
            </a:r>
            <a:r>
              <a:rPr lang="it-IT" sz="3200" dirty="0" smtClean="0"/>
              <a:t> Center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 rot="16200000">
            <a:off x="6179371" y="2964637"/>
            <a:ext cx="4143372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“MEMORIAL</a:t>
            </a:r>
            <a:r>
              <a:rPr kumimoji="0" lang="it-IT" sz="32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MANU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MAmadei\Mario\Models\A.A.A. - Concorso AMS 2016\JPG RIDOTTI\PGG_02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8874" y="1299863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573752" y="3041665"/>
            <a:ext cx="8390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b="1" dirty="0" smtClean="0"/>
              <a:t>BEST OF SHOW</a:t>
            </a:r>
            <a:endParaRPr lang="it-IT" sz="2800" b="1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 rot="16200000">
            <a:off x="-1035867" y="3036075"/>
            <a:ext cx="4143372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“BEST OF SHOW”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ottotitolo 2"/>
          <p:cNvSpPr txBox="1">
            <a:spLocks/>
          </p:cNvSpPr>
          <p:nvPr/>
        </p:nvSpPr>
        <p:spPr>
          <a:xfrm>
            <a:off x="2195736" y="5931928"/>
            <a:ext cx="3600400" cy="685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Fausto </a:t>
            </a:r>
            <a:r>
              <a:rPr lang="it-IT" sz="3200" dirty="0" err="1" smtClean="0">
                <a:solidFill>
                  <a:srgbClr val="FFFF00"/>
                </a:solidFill>
              </a:rPr>
              <a:t>Scotton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1285852" y="5479496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3200" noProof="0" dirty="0" err="1" smtClean="0"/>
              <a:t>Cangrande</a:t>
            </a:r>
            <a:r>
              <a:rPr lang="it-IT" sz="3200" noProof="0" dirty="0" smtClean="0"/>
              <a:t> della Scala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 rot="16200000">
            <a:off x="6179371" y="2964637"/>
            <a:ext cx="4143372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“BEST OF SHOW”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8" name="Picture 2" descr="C:\MAmadei\Mario\Models\A.A.A. - Concorso AMS 2016\JPG RIDOTTI\PGG_01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05232"/>
            <a:ext cx="6324173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Mirko D'Accordi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Hawker</a:t>
            </a:r>
            <a:r>
              <a:rPr lang="it-IT" sz="3200" dirty="0" smtClean="0"/>
              <a:t> </a:t>
            </a:r>
            <a:r>
              <a:rPr lang="it-IT" sz="3200" dirty="0" err="1" smtClean="0"/>
              <a:t>Tempest</a:t>
            </a:r>
            <a:r>
              <a:rPr lang="it-IT" sz="3200" dirty="0" smtClean="0"/>
              <a:t> </a:t>
            </a:r>
            <a:r>
              <a:rPr lang="it-IT" sz="3200" dirty="0" err="1" smtClean="0"/>
              <a:t>Mk</a:t>
            </a:r>
            <a:r>
              <a:rPr lang="it-IT" sz="3200" dirty="0" smtClean="0"/>
              <a:t> V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 descr="C:\MAmadei\Mario\Models\A.A.A. - Concorso AMS 2016\JPG RIDOTTI\PGG_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116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1285852" y="2571744"/>
            <a:ext cx="6643734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dirty="0" smtClean="0"/>
              <a:t>ARRIVEDERCI </a:t>
            </a:r>
          </a:p>
          <a:p>
            <a:pPr algn="ctr"/>
            <a:r>
              <a:rPr lang="it-IT" sz="8800" dirty="0" smtClean="0"/>
              <a:t>AL 2018</a:t>
            </a:r>
          </a:p>
          <a:p>
            <a:pPr algn="ctr"/>
            <a:r>
              <a:rPr lang="it-IT" sz="1100" dirty="0" smtClean="0"/>
              <a:t>(forse…..)</a:t>
            </a:r>
            <a:endParaRPr lang="it-IT" sz="1100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14348" y="2500306"/>
            <a:ext cx="76438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54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5496" y="1436578"/>
            <a:ext cx="90268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lavora con le sue mani è un</a:t>
            </a:r>
            <a:r>
              <a:rPr lang="it-IT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LAVORATORE</a:t>
            </a:r>
          </a:p>
          <a:p>
            <a:pPr algn="ctr"/>
            <a:r>
              <a:rPr lang="it-IT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lavora con le sue mani e la sua testa è un</a:t>
            </a:r>
            <a:r>
              <a:rPr lang="it-IT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ARTIGIANO</a:t>
            </a:r>
          </a:p>
          <a:p>
            <a:pPr algn="ctr"/>
            <a:r>
              <a:rPr lang="it-IT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lavora con le sue mani, la sua testa ed il suo cuore è un</a:t>
            </a:r>
            <a:r>
              <a:rPr lang="it-IT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ARTISTA</a:t>
            </a:r>
          </a:p>
          <a:p>
            <a:endParaRPr lang="it-IT" sz="2800" b="1" dirty="0" smtClean="0"/>
          </a:p>
          <a:p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xmlns="" val="11106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705256" y="2490873"/>
            <a:ext cx="764386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A1 </a:t>
            </a:r>
          </a:p>
          <a:p>
            <a:pPr algn="ctr"/>
            <a:r>
              <a:rPr lang="it-IT" sz="3200" b="1" dirty="0" smtClean="0"/>
              <a:t>AEROMOBILI DAL 1903 AD OGGI</a:t>
            </a:r>
          </a:p>
          <a:p>
            <a:pPr algn="ctr"/>
            <a:r>
              <a:rPr lang="it-IT" sz="3200" b="1" dirty="0" smtClean="0"/>
              <a:t>SCALA 1/72 O INFERIORI</a:t>
            </a:r>
          </a:p>
          <a:p>
            <a:pPr algn="ctr"/>
            <a:r>
              <a:rPr lang="it-IT" sz="3200" b="1" dirty="0" smtClean="0"/>
              <a:t>ELABORATO E AUTOCOSTRUITO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Ivano Caprioli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C5B </a:t>
            </a:r>
            <a:r>
              <a:rPr lang="it-IT" sz="3200" dirty="0" err="1" smtClean="0"/>
              <a:t>Galaxy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 descr="C:\MAmadei\Mario\Models\A.A.A. - Concorso AMS 2016\JPG RIDOTTI\PGG_0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310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Giuseppe Grande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Lohner</a:t>
            </a:r>
            <a:r>
              <a:rPr lang="it-IT" sz="3200" dirty="0" smtClean="0"/>
              <a:t> L127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 descr="F:\mancanti\Piccole\PGG_1943X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01312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343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Marco </a:t>
            </a:r>
            <a:r>
              <a:rPr lang="it-IT" sz="3200" dirty="0" err="1" smtClean="0">
                <a:solidFill>
                  <a:srgbClr val="FFFF00"/>
                </a:solidFill>
              </a:rPr>
              <a:t>Panciroli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EB-66 E </a:t>
            </a:r>
            <a:r>
              <a:rPr lang="it-IT" sz="3200" dirty="0" err="1" smtClean="0"/>
              <a:t>Destroyer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F:\manc 3\P12306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58760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71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Girolamo Lorusso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Mig 21 PFM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Picture 2" descr="C:\MAmadei\Mario\Models\A.A.A. - Concorso AMS 2016\JPG RIDOTTI\PGG_0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75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Silvano (Stefano) Rossi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Chipmunk</a:t>
            </a:r>
            <a:r>
              <a:rPr lang="it-IT" sz="3200" dirty="0" smtClean="0"/>
              <a:t> T-10 RAF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 descr="C:\MAmadei\Mario\Models\A.A.A. - Concorso AMS 2016\JPG RIDOTTI\PGG_00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524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Giampiero </a:t>
            </a:r>
            <a:r>
              <a:rPr lang="it-IT" sz="3200" dirty="0" err="1" smtClean="0">
                <a:solidFill>
                  <a:srgbClr val="FFFF00"/>
                </a:solidFill>
              </a:rPr>
              <a:t>Consolandi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Focke</a:t>
            </a:r>
            <a:r>
              <a:rPr lang="it-IT" sz="3200" dirty="0" smtClean="0"/>
              <a:t> Wulf 190 A8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 descr="C:\MAmadei\Mario\Models\A.A.A. - Concorso AMS 2016\JPG RIDOTTI\PGG_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93047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85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Mirko Paglia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Multiplane</a:t>
            </a:r>
            <a:r>
              <a:rPr lang="it-IT" sz="3200" dirty="0" smtClean="0"/>
              <a:t> 1908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 descr="C:\MAmadei\Mario\Models\A.A.A. - Concorso AMS 2016\JPG RIDOTTI\PGG_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9732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/>
          <p:cNvSpPr txBox="1"/>
          <p:nvPr/>
        </p:nvSpPr>
        <p:spPr>
          <a:xfrm>
            <a:off x="705256" y="2490873"/>
            <a:ext cx="764386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A2</a:t>
            </a:r>
          </a:p>
          <a:p>
            <a:pPr algn="ctr"/>
            <a:r>
              <a:rPr lang="it-IT" sz="3200" b="1" dirty="0" smtClean="0"/>
              <a:t>AEROMOBILI DAL 1903 AD OGGI</a:t>
            </a:r>
          </a:p>
          <a:p>
            <a:pPr algn="ctr"/>
            <a:r>
              <a:rPr lang="it-IT" sz="3200" b="1" dirty="0" smtClean="0"/>
              <a:t>SCALA 1/48 </a:t>
            </a:r>
          </a:p>
          <a:p>
            <a:pPr algn="ctr"/>
            <a:r>
              <a:rPr lang="it-IT" sz="3200" b="1" dirty="0" smtClean="0"/>
              <a:t>DA SCATOLA E MIGLIORATO</a:t>
            </a:r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Graziano Bottazzo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noProof="0" dirty="0" smtClean="0"/>
              <a:t>Shenyang J6C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A2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 descr="F:\mancanti\P1230509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956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714348" y="2500306"/>
            <a:ext cx="764386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/>
              <a:t>CATEGORIA “J” </a:t>
            </a:r>
          </a:p>
          <a:p>
            <a:pPr algn="ctr"/>
            <a:r>
              <a:rPr lang="it-IT" sz="5400" b="1" dirty="0" smtClean="0"/>
              <a:t>JUNIORES</a:t>
            </a:r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Stefano Rota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F-5 E Tiger II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A2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4" name="Picture 2" descr="C:\MAmadei\Mario\Models\A.A.A. - Concorso AMS 2016\JPG RIDOTTI\PGG_00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01312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21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Alessio </a:t>
            </a:r>
            <a:r>
              <a:rPr lang="it-IT" sz="3200" dirty="0" err="1" smtClean="0">
                <a:solidFill>
                  <a:srgbClr val="FFFF00"/>
                </a:solidFill>
              </a:rPr>
              <a:t>Severin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Macchi 205 Veltro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A2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6" name="Picture 2" descr="G:\P1230536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8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Giovanni Belli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F-16 C 52 Tiger </a:t>
            </a:r>
            <a:r>
              <a:rPr lang="it-IT" sz="3200" dirty="0" err="1" smtClean="0"/>
              <a:t>Meet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A2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8" name="Picture 2" descr="C:\MAmadei\Mario\Models\A.A.A. - Concorso AMS 2016\JPG RIDOTTI\PGG_0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116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29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Luigi </a:t>
            </a:r>
            <a:r>
              <a:rPr lang="it-IT" sz="3200" dirty="0" err="1" smtClean="0">
                <a:solidFill>
                  <a:srgbClr val="FFFF00"/>
                </a:solidFill>
              </a:rPr>
              <a:t>Carollo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SAAB J35 </a:t>
            </a:r>
            <a:r>
              <a:rPr lang="it-IT" sz="3200" dirty="0" err="1" smtClean="0"/>
              <a:t>Draken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A2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2" name="Picture 2" descr="C:\MAmadei\Mario\Models\A.A.A. - Concorso AMS 2016\JPG RIDOTTI\PGG_0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839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Michele </a:t>
            </a:r>
            <a:r>
              <a:rPr lang="it-IT" sz="3200" dirty="0" err="1" smtClean="0">
                <a:solidFill>
                  <a:srgbClr val="FFFF00"/>
                </a:solidFill>
              </a:rPr>
              <a:t>Arrivabeni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P-47D </a:t>
            </a:r>
            <a:r>
              <a:rPr lang="it-IT" sz="3200" dirty="0" err="1" smtClean="0"/>
              <a:t>Thunderbolt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A2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 descr="F:\mancanti\P1230552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01312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672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Mirko D'Accordi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11560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AH1 </a:t>
            </a:r>
            <a:r>
              <a:rPr lang="it-IT" sz="3200" dirty="0" err="1" smtClean="0"/>
              <a:t>Skyraider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A2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 descr="F:\mancanti\P12305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832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Stefano </a:t>
            </a:r>
            <a:r>
              <a:rPr lang="it-IT" sz="3200" dirty="0" err="1" smtClean="0">
                <a:solidFill>
                  <a:srgbClr val="FFFF00"/>
                </a:solidFill>
              </a:rPr>
              <a:t>Picelli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noProof="0" dirty="0" smtClean="0"/>
              <a:t>F-104 G </a:t>
            </a:r>
            <a:r>
              <a:rPr lang="it-IT" sz="3200" noProof="0" dirty="0" err="1" smtClean="0"/>
              <a:t>Starfighter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A2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8" name="Picture 2" descr="C:\MAmadei\Mario\Models\A.A.A. - Concorso AMS 2016\JPG RIDOTTI\PGG_00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8435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/>
          <p:cNvSpPr txBox="1"/>
          <p:nvPr/>
        </p:nvSpPr>
        <p:spPr>
          <a:xfrm>
            <a:off x="705256" y="2490873"/>
            <a:ext cx="764386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A3 </a:t>
            </a:r>
          </a:p>
          <a:p>
            <a:pPr algn="ctr"/>
            <a:r>
              <a:rPr lang="it-IT" sz="3200" b="1" dirty="0" smtClean="0"/>
              <a:t>AEROMOBILI DAL 1903 AD OGGI</a:t>
            </a:r>
          </a:p>
          <a:p>
            <a:pPr algn="ctr"/>
            <a:r>
              <a:rPr lang="it-IT" sz="3200" b="1" dirty="0" smtClean="0"/>
              <a:t>SCALA 1/48 </a:t>
            </a:r>
          </a:p>
          <a:p>
            <a:pPr algn="ctr"/>
            <a:r>
              <a:rPr lang="it-IT" sz="3200" b="1" dirty="0" smtClean="0"/>
              <a:t>ELABORATO ED AUTOCOSTRUITO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34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Rodolfo </a:t>
            </a:r>
            <a:r>
              <a:rPr lang="it-IT" sz="3200" dirty="0" err="1" smtClean="0">
                <a:solidFill>
                  <a:srgbClr val="FFFF00"/>
                </a:solidFill>
              </a:rPr>
              <a:t>Muggianesi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P-38 J </a:t>
            </a:r>
            <a:r>
              <a:rPr lang="it-IT" sz="3200" dirty="0" err="1" smtClean="0"/>
              <a:t>Lightning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A3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 descr="F:\mancanti\P1230544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954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Andrea </a:t>
            </a:r>
            <a:r>
              <a:rPr lang="it-IT" sz="3200" dirty="0" err="1" smtClean="0">
                <a:solidFill>
                  <a:srgbClr val="FFFF00"/>
                </a:solidFill>
              </a:rPr>
              <a:t>Paternieri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F-6F5 </a:t>
            </a:r>
            <a:r>
              <a:rPr lang="it-IT" sz="3200" dirty="0" err="1" smtClean="0"/>
              <a:t>Hellcat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A3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 descr="F:\mancanti\P1230551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994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705256" y="2490873"/>
            <a:ext cx="7643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H</a:t>
            </a:r>
          </a:p>
          <a:p>
            <a:pPr algn="ctr"/>
            <a:r>
              <a:rPr lang="it-IT" sz="3200" b="1" dirty="0" smtClean="0"/>
              <a:t>CENTENARIO I GUERRA MONDIALE</a:t>
            </a:r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25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Pietro </a:t>
            </a:r>
            <a:r>
              <a:rPr lang="it-IT" sz="3200" dirty="0" err="1" smtClean="0">
                <a:solidFill>
                  <a:srgbClr val="FFFF00"/>
                </a:solidFill>
              </a:rPr>
              <a:t>Serravalli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Caproni Ca.3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A3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 descr="C:\MAmadei\Mario\Models\A.A.A. - Concorso AMS 2016\JPG RIDOTTI\PGG_0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6869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688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Gianni Cassi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Hawker</a:t>
            </a:r>
            <a:r>
              <a:rPr lang="it-IT" sz="3200" dirty="0" smtClean="0"/>
              <a:t> </a:t>
            </a:r>
            <a:r>
              <a:rPr lang="it-IT" sz="3200" dirty="0" err="1" smtClean="0"/>
              <a:t>Typhoon</a:t>
            </a:r>
            <a:r>
              <a:rPr lang="it-IT" sz="3200" dirty="0" smtClean="0"/>
              <a:t> Mk-1B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A3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 descr="F:\mancanti\P1230537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847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Renzo </a:t>
            </a:r>
            <a:r>
              <a:rPr lang="it-IT" sz="3200" dirty="0" err="1" smtClean="0">
                <a:solidFill>
                  <a:srgbClr val="FFFF00"/>
                </a:solidFill>
              </a:rPr>
              <a:t>Bortolotto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Mig 23M </a:t>
            </a:r>
            <a:r>
              <a:rPr lang="it-IT" sz="3200" dirty="0" err="1" smtClean="0"/>
              <a:t>Flogger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A3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0" name="Picture 2" descr="C:\MAmadei\Mario\Models\A.A.A. - Concorso AMS 2016\JPG RIDOTTI\PGG_0082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460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Cesare </a:t>
            </a:r>
            <a:r>
              <a:rPr lang="it-IT" sz="3200" dirty="0" err="1" smtClean="0">
                <a:solidFill>
                  <a:srgbClr val="FFFF00"/>
                </a:solidFill>
              </a:rPr>
              <a:t>Pigliapoco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Savoia Marchetti SM 79 prototipo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A3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RK\Desktop\FOTO 2016 MARK\P1230583E_ridimensiona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2320" y="1341248"/>
            <a:ext cx="576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8095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705256" y="2490873"/>
            <a:ext cx="7643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A4 </a:t>
            </a:r>
          </a:p>
          <a:p>
            <a:pPr algn="ctr"/>
            <a:r>
              <a:rPr lang="it-IT" sz="3200" b="1" dirty="0" smtClean="0"/>
              <a:t>AEROMOBILI DAL 1903 AD OGGI</a:t>
            </a:r>
          </a:p>
          <a:p>
            <a:pPr algn="ctr"/>
            <a:r>
              <a:rPr lang="it-IT" sz="3200" b="1" dirty="0" smtClean="0"/>
              <a:t>SCALA 1/32 O SUPERIORI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Claudio Furlani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Fokker D VII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A4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 descr="C:\MAmadei\Mario\Models\A.A.A. - Concorso AMS 2016\JPG RIDOTTI\PGG_0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90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Maurizio </a:t>
            </a:r>
            <a:r>
              <a:rPr lang="it-IT" sz="3200" dirty="0" err="1" smtClean="0">
                <a:solidFill>
                  <a:srgbClr val="FFFF00"/>
                </a:solidFill>
              </a:rPr>
              <a:t>Michelini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De Havilland </a:t>
            </a:r>
            <a:r>
              <a:rPr lang="en-US" sz="3200" dirty="0" err="1" smtClean="0"/>
              <a:t>Airco</a:t>
            </a:r>
            <a:r>
              <a:rPr lang="en-US" sz="3200" dirty="0" smtClean="0"/>
              <a:t> DH2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A4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 descr="C:\MAmadei\Mario\Models\A.A.A. - Concorso AMS 2016\JPG RIDOTTI\PGG_00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116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569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Luciano Cipullo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A-6A Intruder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A4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4" name="Picture 2" descr="C:\MAmadei\Mario\Models\A.A.A. - Concorso AMS 2016\JPG RIDOTTI\PGG_0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241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Ivan </a:t>
            </a:r>
            <a:r>
              <a:rPr lang="it-IT" sz="3200" dirty="0" err="1" smtClean="0">
                <a:solidFill>
                  <a:srgbClr val="FFFF00"/>
                </a:solidFill>
              </a:rPr>
              <a:t>Bettoni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F-4U Corsair Birdcage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A4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6" name="Picture 2" descr="C:\MAmadei\Mario\Models\A.A.A. - Concorso AMS 2016\JPG RIDOTTI\PGG_0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104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Gianni Cassi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J2M3 Raiden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A4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0" name="Picture 2" descr="C:\MAmadei\Mario\Models\A.A.A. - Concorso AMS 2016\JPG RIDOTTI\PGG_01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740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Maurizio Valentini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Cannoni Campali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H - Artiglieria</a:t>
            </a:r>
          </a:p>
        </p:txBody>
      </p:sp>
      <p:pic>
        <p:nvPicPr>
          <p:cNvPr id="24578" name="Picture 2" descr="F:\mancanti\Piccole\PGG_1819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219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Cesare </a:t>
            </a:r>
            <a:r>
              <a:rPr lang="it-IT" sz="3200" dirty="0" err="1" smtClean="0">
                <a:solidFill>
                  <a:srgbClr val="FFFF00"/>
                </a:solidFill>
              </a:rPr>
              <a:t>Pigliapoco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X-15 A2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A4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2" name="Picture 2" descr="C:\MAmadei\Mario\Models\A.A.A. - Concorso AMS 2016\JPG RIDOTTI\PGG_01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103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Lorenzo </a:t>
            </a:r>
            <a:r>
              <a:rPr lang="it-IT" sz="3200" dirty="0" err="1" smtClean="0">
                <a:solidFill>
                  <a:srgbClr val="FFFF00"/>
                </a:solidFill>
              </a:rPr>
              <a:t>Borgesa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F-104 S </a:t>
            </a:r>
            <a:r>
              <a:rPr lang="en-US" sz="3200" dirty="0" err="1" smtClean="0"/>
              <a:t>Starfigther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A4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MAmadei\Mario\Models\A.A.A. - Concorso AMS 2016\ciao\PGG_0120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05256" y="2490873"/>
            <a:ext cx="764386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A5 </a:t>
            </a:r>
          </a:p>
          <a:p>
            <a:pPr algn="ctr"/>
            <a:r>
              <a:rPr lang="it-IT" sz="3200" b="1" dirty="0" smtClean="0"/>
              <a:t>ELICOTTERI IN TUTTE LE SCALE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Davide Di Odoardo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Sikorsky </a:t>
            </a:r>
            <a:r>
              <a:rPr lang="en-US" sz="3200" dirty="0" err="1" smtClean="0"/>
              <a:t>Hss</a:t>
            </a:r>
            <a:r>
              <a:rPr lang="en-US" sz="3200" dirty="0" smtClean="0"/>
              <a:t> 1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A5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 descr="C:\MAmadei\Mario\Models\A.A.A. - Concorso AMS 2016\JPG RIDOTTI\PGG_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00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Vito </a:t>
            </a:r>
            <a:r>
              <a:rPr lang="it-IT" sz="3200" dirty="0" err="1" smtClean="0">
                <a:solidFill>
                  <a:srgbClr val="FFFF00"/>
                </a:solidFill>
              </a:rPr>
              <a:t>Polieri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Mil 25 Hind D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A5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 descr="F:\manc 3\P12306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825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Marco </a:t>
            </a:r>
            <a:r>
              <a:rPr lang="it-IT" sz="3200" dirty="0" err="1" smtClean="0">
                <a:solidFill>
                  <a:srgbClr val="FFFF00"/>
                </a:solidFill>
              </a:rPr>
              <a:t>Penasa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Mil 26 - Halo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A5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 descr="C:\MAmadei\Mario\Models\A.A.A. - Concorso AMS 2016\JPG RIDOTTI\PGG_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116" y="1401312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95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Mauro Casalini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Wessex</a:t>
            </a:r>
            <a:r>
              <a:rPr lang="en-US" sz="3200" dirty="0" smtClean="0"/>
              <a:t> Hu 5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A5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 descr="F:\mancanti\P1230527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981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Gianni Cassi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UH-1D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A5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 descr="F:\mancanti\P1230531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705256" y="2490873"/>
            <a:ext cx="7643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D1</a:t>
            </a:r>
          </a:p>
          <a:p>
            <a:pPr algn="ctr"/>
            <a:r>
              <a:rPr lang="it-IT" sz="3200" b="1" dirty="0" smtClean="0"/>
              <a:t>DIORAMI E SCENETTE AERONAUTICHE DI OGNI EPOCA E SCALA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88139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Salvatore Di Marco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noProof="0" dirty="0" smtClean="0"/>
              <a:t>FIAT G12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 descr="F:\mancanti\Piccole\PGG_1981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277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954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Mario Papa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SMS </a:t>
            </a:r>
            <a:r>
              <a:rPr lang="it-IT" sz="3200" dirty="0" err="1" smtClean="0"/>
              <a:t>Helgoland</a:t>
            </a:r>
            <a:r>
              <a:rPr lang="it-IT" sz="3200" dirty="0" smtClean="0"/>
              <a:t> – Otranto 1917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H - Navi</a:t>
            </a:r>
          </a:p>
        </p:txBody>
      </p:sp>
      <p:pic>
        <p:nvPicPr>
          <p:cNvPr id="25602" name="Picture 2" descr="F:\mancanti\P12306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352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88139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Natale </a:t>
            </a:r>
            <a:r>
              <a:rPr lang="it-IT" sz="3200" dirty="0" err="1" smtClean="0">
                <a:solidFill>
                  <a:srgbClr val="FFFF00"/>
                </a:solidFill>
              </a:rPr>
              <a:t>Lapedota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Ansaldo Baby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 descr="F:\mancanti\Piccole\PGG_1954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658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88139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noProof="0" dirty="0" smtClean="0">
                <a:solidFill>
                  <a:srgbClr val="FFFF00"/>
                </a:solidFill>
              </a:rPr>
              <a:t>Salvatore Barrese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Rottame di FIAT G59 Vigna di Valle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 descr="C:\MAmadei\Mario\Models\A.A.A. - Concorso AMS 2016\JPG RIDOTTI\PGG_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276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88139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Alessandro Bertolotti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P-40 </a:t>
            </a:r>
            <a:r>
              <a:rPr lang="it-IT" sz="3200" dirty="0" err="1" smtClean="0"/>
              <a:t>Reloading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 descr="F:\mancanti\P1230546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261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88139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Lorenzo </a:t>
            </a:r>
            <a:r>
              <a:rPr lang="it-IT" sz="3200" dirty="0" err="1" smtClean="0">
                <a:solidFill>
                  <a:srgbClr val="FFFF00"/>
                </a:solidFill>
              </a:rPr>
              <a:t>Borgesa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Vautour</a:t>
            </a:r>
            <a:r>
              <a:rPr lang="it-IT" sz="3200" dirty="0" smtClean="0"/>
              <a:t> II 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 descr="C:\MAmadei\Mario\Models\A.A.A. - Concorso AMS 2016\JPG RIDOTTI\PGG_0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836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88139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Andrea </a:t>
            </a:r>
            <a:r>
              <a:rPr lang="it-IT" sz="3200" dirty="0" err="1" smtClean="0">
                <a:solidFill>
                  <a:srgbClr val="FFFF00"/>
                </a:solidFill>
              </a:rPr>
              <a:t>Paternieri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F-8J </a:t>
            </a:r>
            <a:r>
              <a:rPr lang="it-IT" sz="3200" dirty="0" err="1" smtClean="0"/>
              <a:t>Crusader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6" name="Picture 2" descr="C:\MAmadei\Mario\Models\A.A.A. - Concorso AMS 2016\JPG RIDOTTI\PGG_00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52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88139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Andrea </a:t>
            </a:r>
            <a:r>
              <a:rPr lang="it-IT" sz="3200" dirty="0" err="1" smtClean="0">
                <a:solidFill>
                  <a:srgbClr val="FFFF00"/>
                </a:solidFill>
              </a:rPr>
              <a:t>Vignocchi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Bell AH1 W Supercobra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D1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 descr="C:\MAmadei\Mario\Models\A.A.A. - Concorso AMS 2016\JPG RIDOTTI\PGG_0018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116" y="1366604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705256" y="2490873"/>
            <a:ext cx="764386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B</a:t>
            </a:r>
          </a:p>
          <a:p>
            <a:pPr algn="ctr"/>
            <a:r>
              <a:rPr lang="it-IT" sz="3200" b="1" dirty="0" smtClean="0"/>
              <a:t>MEZZI MILITARI SCALA 1/72 O INFERIORI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Marco Bottoni</a:t>
            </a: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British Tank Female Mk I</a:t>
            </a: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</a:t>
            </a: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C:\MAmadei\Mario\Models\A.A.A. - Concorso AMS 2016\JPG RIDOTTI\PGG_02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410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>
                <a:solidFill>
                  <a:srgbClr val="FFFF00"/>
                </a:solidFill>
              </a:rPr>
              <a:t>Francesco </a:t>
            </a:r>
            <a:r>
              <a:rPr lang="it-IT" sz="3200" dirty="0" smtClean="0">
                <a:solidFill>
                  <a:srgbClr val="FFFF00"/>
                </a:solidFill>
              </a:rPr>
              <a:t>Romagnoli</a:t>
            </a: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Collezione</a:t>
            </a:r>
            <a:r>
              <a:rPr lang="en-US" sz="3200" dirty="0" smtClean="0"/>
              <a:t> </a:t>
            </a:r>
            <a:r>
              <a:rPr lang="en-US" sz="3200" dirty="0" err="1" smtClean="0"/>
              <a:t>Mezzi</a:t>
            </a:r>
            <a:r>
              <a:rPr lang="en-US" sz="3200" dirty="0" smtClean="0"/>
              <a:t> </a:t>
            </a:r>
            <a:r>
              <a:rPr lang="en-US" sz="3200" dirty="0" smtClean="0"/>
              <a:t>1/72</a:t>
            </a: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</a:t>
            </a: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MAmadei\Mario\Models\A.A.A. - Concorso AMS 2016\JPG RIDOTTI\PGG_0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6" y="1341248"/>
            <a:ext cx="6486334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>
                <a:solidFill>
                  <a:srgbClr val="FFFF00"/>
                </a:solidFill>
              </a:rPr>
              <a:t>Giampiero </a:t>
            </a:r>
            <a:r>
              <a:rPr lang="it-IT" sz="3200" dirty="0" err="1">
                <a:solidFill>
                  <a:srgbClr val="FFFF00"/>
                </a:solidFill>
              </a:rPr>
              <a:t>Consolandi</a:t>
            </a:r>
            <a:endParaRPr lang="it-IT" sz="3200" dirty="0" smtClean="0">
              <a:solidFill>
                <a:srgbClr val="FFFF00"/>
              </a:solidFill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/>
              <a:t>Panzer III </a:t>
            </a:r>
            <a:r>
              <a:rPr lang="en-US" sz="3200" dirty="0" err="1"/>
              <a:t>Ausf</a:t>
            </a:r>
            <a:r>
              <a:rPr lang="en-US" sz="3200" dirty="0"/>
              <a:t> L</a:t>
            </a:r>
            <a:endParaRPr lang="en-US" sz="3200" dirty="0" smtClean="0"/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</a:t>
            </a: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C:\MAmadei\Mario\Models\A.A.A. - Concorso AMS 2016\JPG RIDOTTI\PGG_02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017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Filippo De Luca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Trincea Alpina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H - Figurini</a:t>
            </a:r>
          </a:p>
        </p:txBody>
      </p:sp>
      <p:pic>
        <p:nvPicPr>
          <p:cNvPr id="25602" name="Picture 2" descr="C:\MAmadei\Mario\Models\A.A.A. - Concorso AMS 2016\JPG RIDOTTI\PGG_02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563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err="1" smtClean="0">
                <a:solidFill>
                  <a:srgbClr val="FFFF00"/>
                </a:solidFill>
              </a:rPr>
              <a:t>Vignocchi</a:t>
            </a:r>
            <a:r>
              <a:rPr lang="it-IT" sz="3200" dirty="0" smtClean="0">
                <a:solidFill>
                  <a:srgbClr val="FFFF00"/>
                </a:solidFill>
              </a:rPr>
              <a:t> / </a:t>
            </a:r>
            <a:r>
              <a:rPr lang="it-IT" sz="3200" dirty="0" err="1" smtClean="0">
                <a:solidFill>
                  <a:srgbClr val="FFFF00"/>
                </a:solidFill>
              </a:rPr>
              <a:t>Macagnani</a:t>
            </a:r>
            <a:endParaRPr lang="it-IT" sz="3200" dirty="0" smtClean="0">
              <a:solidFill>
                <a:srgbClr val="FFFF00"/>
              </a:solidFill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/>
              <a:t>BMD 1</a:t>
            </a:r>
            <a:endParaRPr lang="en-US" sz="3200" dirty="0" smtClean="0"/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</a:t>
            </a: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F:\mancanti\Piccole\PGG_1759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274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>
                <a:solidFill>
                  <a:srgbClr val="FFFF00"/>
                </a:solidFill>
              </a:rPr>
              <a:t>Michele </a:t>
            </a:r>
            <a:r>
              <a:rPr lang="it-IT" sz="3200" dirty="0" err="1">
                <a:solidFill>
                  <a:srgbClr val="FFFF00"/>
                </a:solidFill>
              </a:rPr>
              <a:t>Arrivabeni</a:t>
            </a:r>
            <a:endParaRPr lang="it-IT" sz="3200" dirty="0" smtClean="0">
              <a:solidFill>
                <a:srgbClr val="FFFF00"/>
              </a:solidFill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/>
              <a:t>M2A2 Bradley</a:t>
            </a:r>
            <a:endParaRPr lang="en-US" sz="3200" dirty="0" smtClean="0"/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</a:t>
            </a: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:\mancanti\Piccole\PGG_1761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292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 algn="r">
              <a:spcBef>
                <a:spcPct val="20000"/>
              </a:spcBef>
              <a:defRPr/>
            </a:pPr>
            <a:r>
              <a:rPr lang="it-IT" sz="3200" dirty="0" err="1">
                <a:solidFill>
                  <a:srgbClr val="FFFF00"/>
                </a:solidFill>
              </a:rPr>
              <a:t>GIanni</a:t>
            </a:r>
            <a:r>
              <a:rPr lang="it-IT" sz="3200" dirty="0">
                <a:solidFill>
                  <a:srgbClr val="FFFF00"/>
                </a:solidFill>
              </a:rPr>
              <a:t> Fiani</a:t>
            </a:r>
            <a:endParaRPr lang="it-IT" sz="3200" dirty="0" smtClean="0">
              <a:solidFill>
                <a:srgbClr val="FFFF00"/>
              </a:solidFill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/>
              <a:t>M4A4 Sherman</a:t>
            </a:r>
            <a:endParaRPr lang="en-US" sz="3200" dirty="0" smtClean="0"/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</a:t>
            </a: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MAmadei\Mario\Models\A.A.A. - Concorso AMS 2016\JPG RIDOTTI\PGG_02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9" y="1341248"/>
            <a:ext cx="6486331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394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 algn="r">
              <a:spcBef>
                <a:spcPct val="20000"/>
              </a:spcBef>
              <a:defRPr/>
            </a:pPr>
            <a:r>
              <a:rPr lang="it-IT" sz="3200" dirty="0">
                <a:solidFill>
                  <a:srgbClr val="FFFF00"/>
                </a:solidFill>
              </a:rPr>
              <a:t>Andrea </a:t>
            </a:r>
            <a:r>
              <a:rPr lang="it-IT" sz="3200" dirty="0" err="1">
                <a:solidFill>
                  <a:srgbClr val="FFFF00"/>
                </a:solidFill>
              </a:rPr>
              <a:t>Vignocchi</a:t>
            </a:r>
            <a:endParaRPr lang="it-IT" sz="3200" dirty="0" smtClean="0">
              <a:solidFill>
                <a:srgbClr val="FFFF00"/>
              </a:solidFill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/>
              <a:t>Long Range Desert Group</a:t>
            </a:r>
            <a:endParaRPr lang="en-US" sz="3200" dirty="0" smtClean="0"/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</a:t>
            </a: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MAmadei\Mario\Models\A.A.A. - Concorso AMS 2016\JPG RIDOTTI\PGG_02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86331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66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 algn="r">
              <a:spcBef>
                <a:spcPct val="20000"/>
              </a:spcBef>
              <a:defRPr/>
            </a:pPr>
            <a:r>
              <a:rPr lang="it-IT" sz="3200" dirty="0">
                <a:solidFill>
                  <a:srgbClr val="FFFF00"/>
                </a:solidFill>
              </a:rPr>
              <a:t>Daniele Zanoni</a:t>
            </a:r>
            <a:endParaRPr lang="it-IT" sz="3200" dirty="0" smtClean="0">
              <a:solidFill>
                <a:srgbClr val="FFFF00"/>
              </a:solidFill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/>
              <a:t>Falaise</a:t>
            </a:r>
            <a:r>
              <a:rPr lang="en-US" sz="3200" dirty="0"/>
              <a:t> 1944</a:t>
            </a:r>
            <a:endParaRPr lang="en-US" sz="3200" dirty="0" smtClean="0"/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</a:t>
            </a: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MAmadei\Mario\Models\A.A.A. - Concorso AMS 2016\JPG RIDOTTI\PGG_02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5" y="1341248"/>
            <a:ext cx="6486335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070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705256" y="2490873"/>
            <a:ext cx="7643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B1</a:t>
            </a:r>
          </a:p>
          <a:p>
            <a:pPr algn="ctr"/>
            <a:r>
              <a:rPr lang="it-IT" sz="3200" b="1" dirty="0" smtClean="0"/>
              <a:t>MEZZI MILITARI SCALA 1/35 O SUPERIORI</a:t>
            </a:r>
          </a:p>
          <a:p>
            <a:pPr algn="ctr"/>
            <a:r>
              <a:rPr lang="it-IT" sz="3200" b="1" dirty="0" smtClean="0"/>
              <a:t>DA SCATOLA E MIGLIORATI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noProof="0" dirty="0" smtClean="0">
                <a:solidFill>
                  <a:srgbClr val="FFFF00"/>
                </a:solidFill>
              </a:rPr>
              <a:t>Pino </a:t>
            </a:r>
            <a:r>
              <a:rPr lang="it-IT" sz="3200" noProof="0" dirty="0" err="1" smtClean="0">
                <a:solidFill>
                  <a:srgbClr val="FFFF00"/>
                </a:solidFill>
              </a:rPr>
              <a:t>Lovino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Tiger II Auf. B </a:t>
            </a:r>
            <a:r>
              <a:rPr lang="it-IT" sz="3200" dirty="0" err="1" smtClean="0"/>
              <a:t>Konigstiger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F:\mancanti\P1230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1248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Diego </a:t>
            </a:r>
            <a:r>
              <a:rPr lang="it-IT" sz="3200" dirty="0" err="1" smtClean="0">
                <a:solidFill>
                  <a:srgbClr val="FFFF00"/>
                </a:solidFill>
              </a:rPr>
              <a:t>Bruzzone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T-90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F:\mancanti\Piccole\PGG_1812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907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Sergio Zerbini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Magach</a:t>
            </a:r>
            <a:r>
              <a:rPr lang="it-IT" sz="3200" dirty="0" smtClean="0"/>
              <a:t> 6B </a:t>
            </a:r>
            <a:r>
              <a:rPr lang="it-IT" sz="3200" dirty="0" err="1" smtClean="0"/>
              <a:t>Gal</a:t>
            </a:r>
            <a:r>
              <a:rPr lang="it-IT" sz="3200" dirty="0" smtClean="0"/>
              <a:t> </a:t>
            </a:r>
            <a:r>
              <a:rPr lang="it-IT" sz="3200" dirty="0" err="1" smtClean="0"/>
              <a:t>Batash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F:\mancanti\Piccole\PGG_1809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830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Marco </a:t>
            </a:r>
            <a:r>
              <a:rPr lang="it-IT" sz="3200" dirty="0" err="1" smtClean="0">
                <a:solidFill>
                  <a:srgbClr val="FFFF00"/>
                </a:solidFill>
              </a:rPr>
              <a:t>Caramico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Sherman</a:t>
            </a:r>
            <a:r>
              <a:rPr lang="it-IT" sz="3200" dirty="0" smtClean="0"/>
              <a:t> </a:t>
            </a:r>
            <a:r>
              <a:rPr lang="it-IT" sz="3200" dirty="0" err="1" smtClean="0"/>
              <a:t>Mk</a:t>
            </a:r>
            <a:r>
              <a:rPr lang="it-IT" sz="3200" dirty="0" smtClean="0"/>
              <a:t> </a:t>
            </a:r>
            <a:r>
              <a:rPr lang="it-IT" sz="3200" dirty="0" err="1" smtClean="0"/>
              <a:t>Vc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 descr="F:\manc 3\P12306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01312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748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Jessica Bracali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Freicorps</a:t>
            </a:r>
            <a:r>
              <a:rPr lang="it-IT" sz="3200" dirty="0" smtClean="0"/>
              <a:t> – Berlino 1919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H - Diorami</a:t>
            </a:r>
          </a:p>
        </p:txBody>
      </p:sp>
      <p:pic>
        <p:nvPicPr>
          <p:cNvPr id="21506" name="Picture 2" descr="C:\MAmadei\Mario\Models\A.A.A. - Concorso AMS 2016\JPG RIDOTTI\PGG_02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8078" y="1335863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177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Massimo </a:t>
            </a:r>
            <a:r>
              <a:rPr lang="it-IT" sz="3200" dirty="0" err="1" smtClean="0">
                <a:solidFill>
                  <a:srgbClr val="FFFF00"/>
                </a:solidFill>
              </a:rPr>
              <a:t>Bersan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Carro L3/33 Lanciafiamme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 descr="F:\manc 3\P12306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292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Maurizio </a:t>
            </a:r>
            <a:r>
              <a:rPr lang="it-IT" sz="3200" dirty="0" err="1" smtClean="0">
                <a:solidFill>
                  <a:srgbClr val="FFFF00"/>
                </a:solidFill>
              </a:rPr>
              <a:t>Michelini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Tiger 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F:\mancanti\Piccole\PGG_1795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116" y="1375879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761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Andrea Bucciarelli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err="1" smtClean="0"/>
              <a:t>Staghound</a:t>
            </a:r>
            <a:r>
              <a:rPr lang="it-IT" sz="3200" dirty="0" smtClean="0"/>
              <a:t> </a:t>
            </a:r>
            <a:r>
              <a:rPr lang="it-IT" sz="3200" dirty="0" err="1" smtClean="0"/>
              <a:t>Mk</a:t>
            </a:r>
            <a:r>
              <a:rPr lang="it-IT" sz="3200" dirty="0" smtClean="0"/>
              <a:t> 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Picture 2" descr="F:\manc 3\P12306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013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Stefano Badalucco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Ford Model T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C:\MAmadei\Mario\Models\A.A.A. - Concorso AMS 2016\JPG RIDOTTI\PGG_02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876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Riccardo Casati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M3A1 Stuart – Tunisia 1942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B1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F:\mancanti\PGG_17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559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705256" y="2490873"/>
            <a:ext cx="7643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B2</a:t>
            </a:r>
          </a:p>
          <a:p>
            <a:pPr algn="ctr"/>
            <a:r>
              <a:rPr lang="it-IT" sz="3200" b="1" dirty="0" smtClean="0"/>
              <a:t>MEZZI MILITARI SCALA 1/35 O SUPERIORI</a:t>
            </a:r>
          </a:p>
          <a:p>
            <a:pPr algn="ctr"/>
            <a:r>
              <a:rPr lang="it-IT" sz="3200" b="1" dirty="0" smtClean="0"/>
              <a:t>ELABORATI ED AUTOCOSTRUITI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Marcello Marchetti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M31 </a:t>
            </a:r>
            <a:r>
              <a:rPr lang="en-US" sz="3200" dirty="0" err="1" smtClean="0"/>
              <a:t>Getta</a:t>
            </a:r>
            <a:r>
              <a:rPr lang="en-US" sz="3200" dirty="0" smtClean="0"/>
              <a:t> </a:t>
            </a:r>
            <a:r>
              <a:rPr lang="en-US" sz="3200" dirty="0" err="1" smtClean="0"/>
              <a:t>ponte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B2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C:\MAmadei\Mario\Models\A.A.A. - Concorso AMS 2016\JPG RIDOTTI\PGG_02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01312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Pietro Di </a:t>
            </a:r>
            <a:r>
              <a:rPr lang="it-IT" sz="3200" dirty="0" err="1" smtClean="0">
                <a:solidFill>
                  <a:srgbClr val="FFFF00"/>
                </a:solidFill>
              </a:rPr>
              <a:t>Mico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Wespe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B2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F:\mancanti\Piccole\PGG_1793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328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Vito  Mascolo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V.B.M. </a:t>
            </a:r>
            <a:r>
              <a:rPr lang="en-US" sz="3200" dirty="0" err="1" smtClean="0"/>
              <a:t>Freccia</a:t>
            </a:r>
            <a:r>
              <a:rPr lang="en-US" sz="3200" dirty="0" smtClean="0"/>
              <a:t> in Afghanistan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B2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F:\mancanti\Piccole\PGG_2013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02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Aldo </a:t>
            </a:r>
            <a:r>
              <a:rPr lang="it-IT" sz="3200" dirty="0" err="1" smtClean="0">
                <a:solidFill>
                  <a:srgbClr val="FFFF00"/>
                </a:solidFill>
              </a:rPr>
              <a:t>Vignocchi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Centurion Blazer IDF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B2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F:\mancanti\Piccole\PGG_1817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069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Cardenio Togni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3200" dirty="0" smtClean="0"/>
              <a:t>Schneider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H - Mezzi</a:t>
            </a:r>
          </a:p>
        </p:txBody>
      </p:sp>
      <p:pic>
        <p:nvPicPr>
          <p:cNvPr id="22530" name="Picture 2" descr="C:\MAmadei\Mario\Models\A.A.A. - Concorso AMS 2016\JPG RIDOTTI\PGG_02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6887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949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Stefano Albertini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AEC Mk 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B2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F:\mancanti\Piccole\PGG_02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55307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51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Alberto Bertoni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Mk XXIII MTVR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B2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 descr="C:\MAmadei\Mario\Models\A.A.A. - Concorso AMS 2016\JPG RIDOTTI\PGG_02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116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665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Andrea </a:t>
            </a:r>
            <a:r>
              <a:rPr lang="it-IT" sz="3200" dirty="0" err="1" smtClean="0">
                <a:solidFill>
                  <a:srgbClr val="FFFF00"/>
                </a:solidFill>
              </a:rPr>
              <a:t>Amicucci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AEC Matador Timber Crane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B2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F:\mancanti\Piccole\PGG_1790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01312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323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Mirco Marcato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Hot Road Chevy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B2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F:\mancanti\Piccole\PGG_1839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124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397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05256" y="2490873"/>
            <a:ext cx="7643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CATEGORIA D</a:t>
            </a:r>
          </a:p>
          <a:p>
            <a:pPr algn="ctr"/>
            <a:r>
              <a:rPr lang="it-IT" sz="3200" b="1" dirty="0" smtClean="0"/>
              <a:t>DIORAMI E SCENETTE DI MEZZI MILITARI</a:t>
            </a:r>
          </a:p>
          <a:p>
            <a:pPr algn="ctr"/>
            <a:r>
              <a:rPr lang="it-IT" sz="3200" b="1" dirty="0" smtClean="0"/>
              <a:t> DI OGNI EPOCA E SCALA</a:t>
            </a:r>
          </a:p>
          <a:p>
            <a:endParaRPr lang="it-IT" sz="2800" b="1" dirty="0" smtClean="0"/>
          </a:p>
          <a:p>
            <a:endParaRPr lang="it-IT" sz="2800" b="1" dirty="0" smtClean="0"/>
          </a:p>
          <a:p>
            <a:endParaRPr lang="it-IT" sz="28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Paolo Sette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Heavy Metal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C:\MAmadei\Mario\Models\A.A.A. - Concorso AMS 2016\JPG RIDOTTI\PGG_02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413256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Fabio Consolo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err="1" smtClean="0"/>
              <a:t>Berlino</a:t>
            </a:r>
            <a:r>
              <a:rPr lang="en-US" sz="3200" dirty="0" smtClean="0"/>
              <a:t> 1945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 descr="F:\manc 3\P1230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325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285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Andrea Bucciarelli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/>
              <a:t>British SAS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 descr="F:\manc 3\P12306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320" y="1401312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93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Guido Marinelli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noProof="0" dirty="0" smtClean="0"/>
              <a:t>La Guerra </a:t>
            </a:r>
            <a:r>
              <a:rPr lang="en-US" sz="3200" noProof="0" dirty="0" err="1" smtClean="0"/>
              <a:t>Torna</a:t>
            </a:r>
            <a:r>
              <a:rPr lang="en-US" sz="3200" noProof="0" dirty="0" smtClean="0"/>
              <a:t> al </a:t>
            </a:r>
            <a:r>
              <a:rPr lang="en-US" sz="3200" noProof="0" dirty="0" err="1" smtClean="0"/>
              <a:t>Mittente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F:\mancanti\Piccole\PGG_1801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40768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370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3664056" y="6179111"/>
            <a:ext cx="5479944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FFFF00"/>
                </a:solidFill>
              </a:rPr>
              <a:t>Marco Carraro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1403648" y="5661248"/>
            <a:ext cx="640080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noProof="0" dirty="0" err="1" smtClean="0"/>
              <a:t>Sd.Kfz</a:t>
            </a:r>
            <a:r>
              <a:rPr lang="en-US" sz="3200" noProof="0" dirty="0" smtClean="0"/>
              <a:t>. 251/9 w/carriage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0" y="6172192"/>
            <a:ext cx="5292080" cy="6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smtClean="0">
                <a:solidFill>
                  <a:srgbClr val="FFFF00"/>
                </a:solidFill>
              </a:rPr>
              <a:t>Categoria: D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67544" y="214290"/>
            <a:ext cx="8243918" cy="114300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FF00"/>
                </a:solidFill>
                <a:latin typeface="Arial Narrow" pitchFamily="34" charset="0"/>
                <a:ea typeface="+mj-ea"/>
                <a:cs typeface="+mj-cs"/>
              </a:rPr>
              <a:t>10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° Mostra concorso Nazionale di modellismo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“Città di Verona”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493" y="100102"/>
            <a:ext cx="1263088" cy="12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6" y="59095"/>
            <a:ext cx="1344901" cy="134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F:\mancanti\Piccole\PGG_1827_ridimension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028" y="1383265"/>
            <a:ext cx="6486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594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3890</Words>
  <Application>Microsoft Office PowerPoint</Application>
  <PresentationFormat>Presentazione su schermo (4:3)</PresentationFormat>
  <Paragraphs>963</Paragraphs>
  <Slides>190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190</vt:i4>
      </vt:variant>
    </vt:vector>
  </HeadingPairs>
  <TitlesOfParts>
    <vt:vector size="191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Diapositiva 149</vt:lpstr>
      <vt:lpstr>Diapositiva 150</vt:lpstr>
      <vt:lpstr>Diapositiva 151</vt:lpstr>
      <vt:lpstr>Diapositiva 152</vt:lpstr>
      <vt:lpstr>Diapositiva 153</vt:lpstr>
      <vt:lpstr>Diapositiva 154</vt:lpstr>
      <vt:lpstr>Diapositiva 155</vt:lpstr>
      <vt:lpstr>Diapositiva 156</vt:lpstr>
      <vt:lpstr>Diapositiva 157</vt:lpstr>
      <vt:lpstr>Diapositiva 158</vt:lpstr>
      <vt:lpstr>Diapositiva 159</vt:lpstr>
      <vt:lpstr>Diapositiva 160</vt:lpstr>
      <vt:lpstr>Diapositiva 161</vt:lpstr>
      <vt:lpstr>Diapositiva 162</vt:lpstr>
      <vt:lpstr>Diapositiva 163</vt:lpstr>
      <vt:lpstr>Diapositiva 164</vt:lpstr>
      <vt:lpstr>Diapositiva 165</vt:lpstr>
      <vt:lpstr>Diapositiva 166</vt:lpstr>
      <vt:lpstr>Diapositiva 167</vt:lpstr>
      <vt:lpstr>Diapositiva 168</vt:lpstr>
      <vt:lpstr>Diapositiva 169</vt:lpstr>
      <vt:lpstr>Diapositiva 170</vt:lpstr>
      <vt:lpstr>Diapositiva 171</vt:lpstr>
      <vt:lpstr>Diapositiva 172</vt:lpstr>
      <vt:lpstr>Diapositiva 173</vt:lpstr>
      <vt:lpstr>Diapositiva 174</vt:lpstr>
      <vt:lpstr>Diapositiva 175</vt:lpstr>
      <vt:lpstr>Diapositiva 176</vt:lpstr>
      <vt:lpstr>Diapositiva 177</vt:lpstr>
      <vt:lpstr>Diapositiva 178</vt:lpstr>
      <vt:lpstr>Diapositiva 179</vt:lpstr>
      <vt:lpstr>Diapositiva 180</vt:lpstr>
      <vt:lpstr>Diapositiva 181</vt:lpstr>
      <vt:lpstr>Diapositiva 182</vt:lpstr>
      <vt:lpstr>Diapositiva 183</vt:lpstr>
      <vt:lpstr>Diapositiva 184</vt:lpstr>
      <vt:lpstr>Diapositiva 185</vt:lpstr>
      <vt:lpstr>Diapositiva 186</vt:lpstr>
      <vt:lpstr>Diapositiva 187</vt:lpstr>
      <vt:lpstr>Diapositiva 188</vt:lpstr>
      <vt:lpstr>Diapositiva 189</vt:lpstr>
      <vt:lpstr>Diapositiva 190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7° Mostra concorso Nazionale di modellismo “Città di Verona”</dc:title>
  <dc:creator>Marco</dc:creator>
  <cp:lastModifiedBy>MARK</cp:lastModifiedBy>
  <cp:revision>412</cp:revision>
  <dcterms:created xsi:type="dcterms:W3CDTF">2010-05-20T20:50:54Z</dcterms:created>
  <dcterms:modified xsi:type="dcterms:W3CDTF">2016-10-30T14:43:09Z</dcterms:modified>
</cp:coreProperties>
</file>