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3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5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8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7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4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6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4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02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09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8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5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64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1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6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55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82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4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73752" y="3041665"/>
            <a:ext cx="8390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prstClr val="black"/>
                </a:solidFill>
              </a:rPr>
              <a:t>BEST OF SHOW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9" name="Immagine 8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 rot="16200000">
            <a:off x="-1035867" y="3036075"/>
            <a:ext cx="4143372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“BEST OF SHOW”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195736" y="5931928"/>
            <a:ext cx="3600400" cy="685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Andrea </a:t>
            </a:r>
            <a:r>
              <a:rPr lang="it-IT" sz="3200" dirty="0" err="1">
                <a:solidFill>
                  <a:srgbClr val="FFFF00"/>
                </a:solidFill>
              </a:rPr>
              <a:t>Manzin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285852" y="5377306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SERIE NAVALE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 rot="16200000">
            <a:off x="6179371" y="2964637"/>
            <a:ext cx="4143372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“BEST OF SHOW”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pic>
        <p:nvPicPr>
          <p:cNvPr id="77826" name="Picture 2" descr="C:\Users\MARK\Desktop\JPG ridotte\_B O S\B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408712" cy="4281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Presentazione su schermo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Tema di Office</vt:lpstr>
      <vt:lpstr>1_Tema di Office</vt:lpstr>
      <vt:lpstr>2_Tema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2014-05-30T19:45:58Z</dcterms:created>
  <dcterms:modified xsi:type="dcterms:W3CDTF">2014-05-30T19:46:47Z</dcterms:modified>
</cp:coreProperties>
</file>