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30/05/2014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303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30/05/2014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711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30/05/2014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635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30/05/2014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09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30/05/2014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384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30/05/2014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6918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30/05/2014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4552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30/05/2014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00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30/05/2014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1397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30/05/2014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4899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30/05/2014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8252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30/05/2014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4768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30/05/2014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024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30/05/2014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3029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30/05/2014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1681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30/05/2014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1356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30/05/2014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4674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30/05/2014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561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30/05/2014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3577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30/05/2014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2548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30/05/2014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9666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30/05/2014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410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30/05/2014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30/05/2014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30/05/2014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30/05/2014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30/05/2014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18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30/05/2014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92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/>
          <p:cNvSpPr txBox="1"/>
          <p:nvPr/>
        </p:nvSpPr>
        <p:spPr>
          <a:xfrm>
            <a:off x="683568" y="3081734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b="1" dirty="0" smtClean="0">
                <a:solidFill>
                  <a:prstClr val="black"/>
                </a:solidFill>
              </a:rPr>
              <a:t>MEMORIAL MANU</a:t>
            </a:r>
            <a:endParaRPr lang="it-IT" sz="5400" b="1" dirty="0">
              <a:solidFill>
                <a:prstClr val="black"/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7544" y="214290"/>
            <a:ext cx="8243918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it-IT" sz="2800" b="1" dirty="0">
                <a:solidFill>
                  <a:srgbClr val="FFFF00"/>
                </a:solidFill>
                <a:latin typeface="Arial Narrow" pitchFamily="34" charset="0"/>
                <a:ea typeface="+mj-ea"/>
                <a:cs typeface="+mj-cs"/>
              </a:rPr>
              <a:t>9</a:t>
            </a:r>
            <a:r>
              <a:rPr lang="it-IT" sz="2800" b="1" dirty="0" smtClean="0">
                <a:solidFill>
                  <a:srgbClr val="FFFF00"/>
                </a:solidFill>
                <a:latin typeface="Arial Narrow" pitchFamily="34" charset="0"/>
                <a:ea typeface="+mj-ea"/>
                <a:cs typeface="+mj-cs"/>
              </a:rPr>
              <a:t>° Mostra concorso Nazionale di modellismo</a:t>
            </a:r>
          </a:p>
          <a:p>
            <a:pPr algn="ctr">
              <a:spcBef>
                <a:spcPct val="0"/>
              </a:spcBef>
              <a:defRPr/>
            </a:pPr>
            <a:r>
              <a:rPr lang="it-IT" sz="2800" b="1" dirty="0" smtClean="0">
                <a:solidFill>
                  <a:srgbClr val="FFFF00"/>
                </a:solidFill>
                <a:latin typeface="Arial Narrow" pitchFamily="34" charset="0"/>
                <a:ea typeface="+mj-ea"/>
                <a:cs typeface="+mj-cs"/>
              </a:rPr>
              <a:t>“Città di Verona”</a:t>
            </a:r>
            <a:endParaRPr lang="it-IT" sz="2800" b="1" dirty="0">
              <a:solidFill>
                <a:srgbClr val="FFFF00"/>
              </a:solidFill>
              <a:latin typeface="Arial Narrow" pitchFamily="34" charset="0"/>
              <a:ea typeface="+mj-ea"/>
              <a:cs typeface="+mj-cs"/>
            </a:endParaRPr>
          </a:p>
        </p:txBody>
      </p:sp>
      <p:pic>
        <p:nvPicPr>
          <p:cNvPr id="7" name="Immagine 6" descr="AMS_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1000132" cy="1150152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252" y="188640"/>
            <a:ext cx="820373" cy="1208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9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ttotitolo 2"/>
          <p:cNvSpPr txBox="1">
            <a:spLocks/>
          </p:cNvSpPr>
          <p:nvPr/>
        </p:nvSpPr>
        <p:spPr>
          <a:xfrm rot="16200000">
            <a:off x="-851763" y="3020115"/>
            <a:ext cx="4143372" cy="928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it-IT" sz="3200" dirty="0" smtClean="0">
                <a:solidFill>
                  <a:srgbClr val="FFFF00"/>
                </a:solidFill>
              </a:rPr>
              <a:t>“MEMORIAL MANU” </a:t>
            </a:r>
            <a:endParaRPr lang="it-IT" sz="3200" dirty="0">
              <a:solidFill>
                <a:srgbClr val="FFFF00"/>
              </a:solidFill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2843808" y="6093296"/>
            <a:ext cx="3024336" cy="6858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r">
              <a:spcBef>
                <a:spcPct val="20000"/>
              </a:spcBef>
              <a:defRPr/>
            </a:pPr>
            <a:r>
              <a:rPr lang="it-IT" sz="3200" dirty="0">
                <a:solidFill>
                  <a:srgbClr val="FFFF00"/>
                </a:solidFill>
              </a:rPr>
              <a:t>Pietro </a:t>
            </a:r>
            <a:r>
              <a:rPr lang="it-IT" sz="3200" dirty="0" smtClean="0">
                <a:solidFill>
                  <a:srgbClr val="FFFF00"/>
                </a:solidFill>
              </a:rPr>
              <a:t>Ballarini</a:t>
            </a:r>
            <a:endParaRPr lang="it-IT" sz="3200" dirty="0">
              <a:solidFill>
                <a:srgbClr val="FFFF00"/>
              </a:solidFill>
            </a:endParaRPr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1331640" y="5589240"/>
            <a:ext cx="6400800" cy="685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it-IT" sz="3200" dirty="0">
                <a:solidFill>
                  <a:prstClr val="black"/>
                </a:solidFill>
              </a:rPr>
              <a:t>Venezia Smile</a:t>
            </a: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 rot="16200000">
            <a:off x="6179371" y="2964637"/>
            <a:ext cx="4143372" cy="928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it-IT" sz="3200" dirty="0" smtClean="0">
                <a:solidFill>
                  <a:srgbClr val="FFFF00"/>
                </a:solidFill>
              </a:rPr>
              <a:t>“MEMORIAL MANU” </a:t>
            </a:r>
            <a:endParaRPr lang="it-IT" sz="3200" dirty="0">
              <a:solidFill>
                <a:srgbClr val="FFFF00"/>
              </a:solidFill>
            </a:endParaRPr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467544" y="214290"/>
            <a:ext cx="8243918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it-IT" sz="2800" b="1" dirty="0">
                <a:solidFill>
                  <a:srgbClr val="FFFF00"/>
                </a:solidFill>
                <a:latin typeface="Arial Narrow" pitchFamily="34" charset="0"/>
                <a:ea typeface="+mj-ea"/>
                <a:cs typeface="+mj-cs"/>
              </a:rPr>
              <a:t>9</a:t>
            </a:r>
            <a:r>
              <a:rPr lang="it-IT" sz="2800" b="1" dirty="0" smtClean="0">
                <a:solidFill>
                  <a:srgbClr val="FFFF00"/>
                </a:solidFill>
                <a:latin typeface="Arial Narrow" pitchFamily="34" charset="0"/>
                <a:ea typeface="+mj-ea"/>
                <a:cs typeface="+mj-cs"/>
              </a:rPr>
              <a:t>° Mostra concorso Nazionale di modellismo</a:t>
            </a:r>
          </a:p>
          <a:p>
            <a:pPr algn="ctr">
              <a:spcBef>
                <a:spcPct val="0"/>
              </a:spcBef>
              <a:defRPr/>
            </a:pPr>
            <a:r>
              <a:rPr lang="it-IT" sz="2800" b="1" dirty="0" smtClean="0">
                <a:solidFill>
                  <a:srgbClr val="FFFF00"/>
                </a:solidFill>
                <a:latin typeface="Arial Narrow" pitchFamily="34" charset="0"/>
                <a:ea typeface="+mj-ea"/>
                <a:cs typeface="+mj-cs"/>
              </a:rPr>
              <a:t>“Città di Verona”</a:t>
            </a:r>
            <a:endParaRPr lang="it-IT" sz="2800" b="1" dirty="0">
              <a:solidFill>
                <a:srgbClr val="FFFF00"/>
              </a:solidFill>
              <a:latin typeface="Arial Narrow" pitchFamily="34" charset="0"/>
              <a:ea typeface="+mj-ea"/>
              <a:cs typeface="+mj-cs"/>
            </a:endParaRPr>
          </a:p>
        </p:txBody>
      </p:sp>
      <p:pic>
        <p:nvPicPr>
          <p:cNvPr id="12" name="Immagine 11" descr="AMS_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1000132" cy="1150152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252" y="188640"/>
            <a:ext cx="820373" cy="1208479"/>
          </a:xfrm>
          <a:prstGeom prst="rect">
            <a:avLst/>
          </a:prstGeom>
        </p:spPr>
      </p:pic>
      <p:pic>
        <p:nvPicPr>
          <p:cNvPr id="76802" name="Picture 2" descr="C:\Users\MARK\Desktop\JPG ridotte\D3\D3_390_PGG_637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1268760"/>
            <a:ext cx="6591414" cy="43924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6438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Presentazione su schermo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Titoli diapositive</vt:lpstr>
      </vt:variant>
      <vt:variant>
        <vt:i4>2</vt:i4>
      </vt:variant>
    </vt:vector>
  </HeadingPairs>
  <TitlesOfParts>
    <vt:vector size="5" baseType="lpstr">
      <vt:lpstr>Tema di Office</vt:lpstr>
      <vt:lpstr>1_Tema di Office</vt:lpstr>
      <vt:lpstr>2_Tema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Francesca</dc:creator>
  <cp:lastModifiedBy>Francesca</cp:lastModifiedBy>
  <cp:revision>1</cp:revision>
  <dcterms:created xsi:type="dcterms:W3CDTF">2014-05-30T19:43:59Z</dcterms:created>
  <dcterms:modified xsi:type="dcterms:W3CDTF">2014-05-30T19:44:43Z</dcterms:modified>
</cp:coreProperties>
</file>