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38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10" Type="http://schemas.openxmlformats.org/officeDocument/2006/relationships/slide" Target="slides/slide1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30/05/2014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30/05/2014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30/05/2014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0733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2936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486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8735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6810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9839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3540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020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30/05/2014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7673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1452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9521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345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4080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2638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7480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1964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9871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02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30/05/2014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6232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250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4553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1408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3961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5640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6260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1432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6510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652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30/05/2014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14942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45613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48806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28818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81369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19021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83558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9800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18821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709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30/05/2014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06688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69431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77848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60387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20027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74634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79294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73805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60519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141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30/05/2014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84002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93523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08248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82009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59072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8379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5414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19691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61865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471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30/05/2014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9594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68136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66986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79912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87346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17312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289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97715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74951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114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30/05/2014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78529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98142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87882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52675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96697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1496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28738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29971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97507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296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30/05/2014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39274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29051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62500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85070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64536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60499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6950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87362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0800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053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D355-16BD-4E45-BD9A-5EA878CF7CBD}" type="datetimeFigureOut">
              <a:rPr lang="it-IT" smtClean="0"/>
              <a:t>30/05/2014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332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669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531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560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404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967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084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224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90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/>
          <p:cNvSpPr txBox="1"/>
          <p:nvPr/>
        </p:nvSpPr>
        <p:spPr>
          <a:xfrm>
            <a:off x="705256" y="2490873"/>
            <a:ext cx="764386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solidFill>
                  <a:prstClr val="black"/>
                </a:solidFill>
              </a:rPr>
              <a:t>CATEGORIA G</a:t>
            </a:r>
          </a:p>
          <a:p>
            <a:pPr algn="ctr"/>
            <a:r>
              <a:rPr lang="it-IT" sz="3200" b="1" dirty="0" smtClean="0">
                <a:solidFill>
                  <a:prstClr val="black"/>
                </a:solidFill>
              </a:rPr>
              <a:t>FANTASY/SCI-FI/REAL SPACE</a:t>
            </a:r>
          </a:p>
          <a:p>
            <a:pPr algn="ctr"/>
            <a:r>
              <a:rPr lang="it-IT" sz="3200" b="1" dirty="0" smtClean="0">
                <a:solidFill>
                  <a:prstClr val="black"/>
                </a:solidFill>
              </a:rPr>
              <a:t>TUTTE LE SCALE</a:t>
            </a:r>
          </a:p>
          <a:p>
            <a:endParaRPr lang="it-IT" sz="2800" b="1" dirty="0" smtClean="0">
              <a:solidFill>
                <a:prstClr val="black"/>
              </a:solidFill>
            </a:endParaRPr>
          </a:p>
          <a:p>
            <a:endParaRPr lang="it-IT" sz="2800" b="1" dirty="0" smtClean="0">
              <a:solidFill>
                <a:prstClr val="black"/>
              </a:solidFill>
            </a:endParaRPr>
          </a:p>
          <a:p>
            <a:endParaRPr lang="it-IT" sz="2800" b="1" dirty="0">
              <a:solidFill>
                <a:prstClr val="black"/>
              </a:solidFill>
            </a:endParaRPr>
          </a:p>
        </p:txBody>
      </p:sp>
      <p:sp>
        <p:nvSpPr>
          <p:cNvPr id="10" name="Titolo 1"/>
          <p:cNvSpPr txBox="1">
            <a:spLocks/>
          </p:cNvSpPr>
          <p:nvPr/>
        </p:nvSpPr>
        <p:spPr>
          <a:xfrm>
            <a:off x="467544" y="214290"/>
            <a:ext cx="8243918" cy="1143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it-IT" sz="2800" b="1" dirty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9</a:t>
            </a:r>
            <a:r>
              <a:rPr lang="it-IT" sz="2800" b="1" dirty="0" smtClean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° Mostra concorso Nazionale di modellismo</a:t>
            </a:r>
          </a:p>
          <a:p>
            <a:pPr algn="ctr">
              <a:spcBef>
                <a:spcPct val="0"/>
              </a:spcBef>
              <a:defRPr/>
            </a:pPr>
            <a:r>
              <a:rPr lang="it-IT" sz="2800" b="1" dirty="0" smtClean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“Città di Verona”</a:t>
            </a:r>
            <a:endParaRPr lang="it-IT" sz="2800" b="1" dirty="0">
              <a:solidFill>
                <a:srgbClr val="FFFF00"/>
              </a:solidFill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15" name="Immagine 14" descr="AMS_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1000132" cy="1150152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252" y="188640"/>
            <a:ext cx="820373" cy="1208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3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ttotitolo 2"/>
          <p:cNvSpPr txBox="1">
            <a:spLocks/>
          </p:cNvSpPr>
          <p:nvPr/>
        </p:nvSpPr>
        <p:spPr>
          <a:xfrm>
            <a:off x="3664056" y="6179111"/>
            <a:ext cx="5479944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r">
              <a:spcBef>
                <a:spcPct val="20000"/>
              </a:spcBef>
              <a:defRPr/>
            </a:pPr>
            <a:r>
              <a:rPr lang="it-IT" sz="3200" dirty="0">
                <a:solidFill>
                  <a:srgbClr val="FFFF00"/>
                </a:solidFill>
              </a:rPr>
              <a:t>Francesca Caprini</a:t>
            </a:r>
          </a:p>
        </p:txBody>
      </p:sp>
      <p:sp>
        <p:nvSpPr>
          <p:cNvPr id="5" name="Sottotitolo 2"/>
          <p:cNvSpPr txBox="1">
            <a:spLocks/>
          </p:cNvSpPr>
          <p:nvPr/>
        </p:nvSpPr>
        <p:spPr>
          <a:xfrm>
            <a:off x="1403648" y="5661248"/>
            <a:ext cx="6400800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it-IT" sz="3200" dirty="0">
                <a:solidFill>
                  <a:prstClr val="black"/>
                </a:solidFill>
              </a:rPr>
              <a:t>Dragon </a:t>
            </a:r>
            <a:r>
              <a:rPr lang="it-IT" sz="3200" dirty="0" smtClean="0">
                <a:solidFill>
                  <a:prstClr val="black"/>
                </a:solidFill>
              </a:rPr>
              <a:t>Knight</a:t>
            </a:r>
            <a:endParaRPr lang="it-IT" sz="3200" dirty="0">
              <a:solidFill>
                <a:prstClr val="black"/>
              </a:solidFill>
            </a:endParaRP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467544" y="214290"/>
            <a:ext cx="8243918" cy="1143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it-IT" sz="2800" b="1" dirty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9</a:t>
            </a:r>
            <a:r>
              <a:rPr lang="it-IT" sz="2800" b="1" dirty="0" smtClean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° Mostra concorso Nazionale di modellismo</a:t>
            </a:r>
          </a:p>
          <a:p>
            <a:pPr algn="ctr">
              <a:spcBef>
                <a:spcPct val="0"/>
              </a:spcBef>
              <a:defRPr/>
            </a:pPr>
            <a:r>
              <a:rPr lang="it-IT" sz="2800" b="1" dirty="0" smtClean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“Città di Verona”</a:t>
            </a:r>
            <a:endParaRPr lang="it-IT" sz="2800" b="1" dirty="0">
              <a:solidFill>
                <a:srgbClr val="FFFF00"/>
              </a:solidFill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7" name="Immagine 6" descr="AMS_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1000132" cy="1150152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252" y="188640"/>
            <a:ext cx="820373" cy="1208479"/>
          </a:xfrm>
          <a:prstGeom prst="rect">
            <a:avLst/>
          </a:prstGeom>
        </p:spPr>
      </p:pic>
      <p:sp>
        <p:nvSpPr>
          <p:cNvPr id="9" name="Sottotitolo 2"/>
          <p:cNvSpPr txBox="1">
            <a:spLocks/>
          </p:cNvSpPr>
          <p:nvPr/>
        </p:nvSpPr>
        <p:spPr>
          <a:xfrm>
            <a:off x="0" y="6172192"/>
            <a:ext cx="5292080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mtClean="0">
                <a:solidFill>
                  <a:srgbClr val="FFFF00"/>
                </a:solidFill>
              </a:rPr>
              <a:t>  Speciale</a:t>
            </a:r>
            <a:endParaRPr lang="it-IT" dirty="0" smtClean="0">
              <a:solidFill>
                <a:srgbClr val="FFFF00"/>
              </a:solidFill>
            </a:endParaRPr>
          </a:p>
        </p:txBody>
      </p:sp>
      <p:pic>
        <p:nvPicPr>
          <p:cNvPr id="72706" name="Picture 2" descr="C:\Users\MARK\Desktop\JPG ridotte\G\G_XXX_PGG_666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1196752"/>
            <a:ext cx="6828115" cy="45502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4280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ttotitolo 2"/>
          <p:cNvSpPr txBox="1">
            <a:spLocks/>
          </p:cNvSpPr>
          <p:nvPr/>
        </p:nvSpPr>
        <p:spPr>
          <a:xfrm>
            <a:off x="3664056" y="6179111"/>
            <a:ext cx="5479944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r">
              <a:spcBef>
                <a:spcPct val="20000"/>
              </a:spcBef>
              <a:defRPr/>
            </a:pPr>
            <a:r>
              <a:rPr lang="it-IT" sz="3200" dirty="0">
                <a:solidFill>
                  <a:srgbClr val="FFFF00"/>
                </a:solidFill>
              </a:rPr>
              <a:t>Dino Gargano</a:t>
            </a:r>
          </a:p>
        </p:txBody>
      </p:sp>
      <p:sp>
        <p:nvSpPr>
          <p:cNvPr id="5" name="Sottotitolo 2"/>
          <p:cNvSpPr txBox="1">
            <a:spLocks/>
          </p:cNvSpPr>
          <p:nvPr/>
        </p:nvSpPr>
        <p:spPr>
          <a:xfrm>
            <a:off x="1403648" y="5661248"/>
            <a:ext cx="6400800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it-IT" sz="3200" dirty="0">
                <a:solidFill>
                  <a:prstClr val="black"/>
                </a:solidFill>
              </a:rPr>
              <a:t>Astronave "Columbia" BS6</a:t>
            </a: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467544" y="214290"/>
            <a:ext cx="8243918" cy="1143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it-IT" sz="2800" b="1" dirty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9</a:t>
            </a:r>
            <a:r>
              <a:rPr lang="it-IT" sz="2800" b="1" dirty="0" smtClean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° Mostra concorso Nazionale di modellismo</a:t>
            </a:r>
          </a:p>
          <a:p>
            <a:pPr algn="ctr">
              <a:spcBef>
                <a:spcPct val="0"/>
              </a:spcBef>
              <a:defRPr/>
            </a:pPr>
            <a:r>
              <a:rPr lang="it-IT" sz="2800" b="1" dirty="0" smtClean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“Città di Verona”</a:t>
            </a:r>
            <a:endParaRPr lang="it-IT" sz="2800" b="1" dirty="0">
              <a:solidFill>
                <a:srgbClr val="FFFF00"/>
              </a:solidFill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7" name="Immagine 6" descr="AMS_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1000132" cy="1150152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252" y="188640"/>
            <a:ext cx="820373" cy="1208479"/>
          </a:xfrm>
          <a:prstGeom prst="rect">
            <a:avLst/>
          </a:prstGeom>
        </p:spPr>
      </p:pic>
      <p:sp>
        <p:nvSpPr>
          <p:cNvPr id="9" name="Sottotitolo 2"/>
          <p:cNvSpPr txBox="1">
            <a:spLocks/>
          </p:cNvSpPr>
          <p:nvPr/>
        </p:nvSpPr>
        <p:spPr>
          <a:xfrm>
            <a:off x="0" y="6172192"/>
            <a:ext cx="5292080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>
                <a:solidFill>
                  <a:srgbClr val="FFFF00"/>
                </a:solidFill>
              </a:rPr>
              <a:t> </a:t>
            </a:r>
            <a:r>
              <a:rPr lang="it-IT" dirty="0" smtClean="0">
                <a:solidFill>
                  <a:srgbClr val="FFFF00"/>
                </a:solidFill>
              </a:rPr>
              <a:t> Speciale</a:t>
            </a:r>
            <a:endParaRPr lang="it-IT" dirty="0" smtClean="0">
              <a:solidFill>
                <a:srgbClr val="FFFF00"/>
              </a:solidFill>
            </a:endParaRPr>
          </a:p>
        </p:txBody>
      </p:sp>
      <p:pic>
        <p:nvPicPr>
          <p:cNvPr id="73730" name="Picture 2" descr="C:\Users\MARK\Desktop\JPG ridotte\G\G_049_PGG_619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1268760"/>
            <a:ext cx="6699469" cy="44644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1059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ttotitolo 2"/>
          <p:cNvSpPr txBox="1">
            <a:spLocks/>
          </p:cNvSpPr>
          <p:nvPr/>
        </p:nvSpPr>
        <p:spPr>
          <a:xfrm>
            <a:off x="3664056" y="6179111"/>
            <a:ext cx="5479944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r">
              <a:spcBef>
                <a:spcPct val="20000"/>
              </a:spcBef>
              <a:defRPr/>
            </a:pPr>
            <a:r>
              <a:rPr lang="it-IT" sz="3200" dirty="0">
                <a:solidFill>
                  <a:srgbClr val="FFFF00"/>
                </a:solidFill>
              </a:rPr>
              <a:t>Sergio D'Angelo</a:t>
            </a:r>
          </a:p>
        </p:txBody>
      </p:sp>
      <p:sp>
        <p:nvSpPr>
          <p:cNvPr id="5" name="Sottotitolo 2"/>
          <p:cNvSpPr txBox="1">
            <a:spLocks/>
          </p:cNvSpPr>
          <p:nvPr/>
        </p:nvSpPr>
        <p:spPr>
          <a:xfrm>
            <a:off x="1403648" y="5661248"/>
            <a:ext cx="6400800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it-IT" sz="3200" dirty="0">
                <a:solidFill>
                  <a:prstClr val="black"/>
                </a:solidFill>
              </a:rPr>
              <a:t>The Body </a:t>
            </a:r>
            <a:r>
              <a:rPr lang="it-IT" sz="3200" dirty="0" smtClean="0">
                <a:solidFill>
                  <a:prstClr val="black"/>
                </a:solidFill>
              </a:rPr>
              <a:t>Guard</a:t>
            </a:r>
            <a:endParaRPr lang="it-IT" sz="3200" dirty="0">
              <a:solidFill>
                <a:prstClr val="black"/>
              </a:solidFill>
            </a:endParaRP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467544" y="214290"/>
            <a:ext cx="8243918" cy="1143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it-IT" sz="2800" b="1" dirty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9</a:t>
            </a:r>
            <a:r>
              <a:rPr lang="it-IT" sz="2800" b="1" dirty="0" smtClean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° Mostra concorso Nazionale di modellismo</a:t>
            </a:r>
          </a:p>
          <a:p>
            <a:pPr algn="ctr">
              <a:spcBef>
                <a:spcPct val="0"/>
              </a:spcBef>
              <a:defRPr/>
            </a:pPr>
            <a:r>
              <a:rPr lang="it-IT" sz="2800" b="1" dirty="0" smtClean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“Città di Verona”</a:t>
            </a:r>
            <a:endParaRPr lang="it-IT" sz="2800" b="1" dirty="0">
              <a:solidFill>
                <a:srgbClr val="FFFF00"/>
              </a:solidFill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7" name="Immagine 6" descr="AMS_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1000132" cy="1150152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252" y="188640"/>
            <a:ext cx="820373" cy="1208479"/>
          </a:xfrm>
          <a:prstGeom prst="rect">
            <a:avLst/>
          </a:prstGeom>
        </p:spPr>
      </p:pic>
      <p:sp>
        <p:nvSpPr>
          <p:cNvPr id="9" name="Sottotitolo 2"/>
          <p:cNvSpPr txBox="1">
            <a:spLocks/>
          </p:cNvSpPr>
          <p:nvPr/>
        </p:nvSpPr>
        <p:spPr>
          <a:xfrm>
            <a:off x="0" y="6172192"/>
            <a:ext cx="5292080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>
                <a:solidFill>
                  <a:srgbClr val="FFFF00"/>
                </a:solidFill>
              </a:rPr>
              <a:t> </a:t>
            </a:r>
            <a:r>
              <a:rPr lang="it-IT" dirty="0" smtClean="0">
                <a:solidFill>
                  <a:srgbClr val="FFFF00"/>
                </a:solidFill>
              </a:rPr>
              <a:t> Speciale</a:t>
            </a:r>
            <a:endParaRPr lang="it-IT" dirty="0" smtClean="0">
              <a:solidFill>
                <a:srgbClr val="FFFF00"/>
              </a:solidFill>
            </a:endParaRPr>
          </a:p>
        </p:txBody>
      </p:sp>
      <p:pic>
        <p:nvPicPr>
          <p:cNvPr id="74754" name="Picture 2" descr="C:\Users\MARK\Desktop\JPG ridotte\G\G_554_PGG_619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1196752"/>
            <a:ext cx="3047128" cy="45725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5212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ttotitolo 2"/>
          <p:cNvSpPr txBox="1">
            <a:spLocks/>
          </p:cNvSpPr>
          <p:nvPr/>
        </p:nvSpPr>
        <p:spPr>
          <a:xfrm>
            <a:off x="3664056" y="6179111"/>
            <a:ext cx="5479944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r">
              <a:spcBef>
                <a:spcPct val="20000"/>
              </a:spcBef>
              <a:defRPr/>
            </a:pPr>
            <a:r>
              <a:rPr lang="it-IT" sz="3200" dirty="0">
                <a:solidFill>
                  <a:srgbClr val="FFFF00"/>
                </a:solidFill>
              </a:rPr>
              <a:t>Cristian Colombo</a:t>
            </a:r>
          </a:p>
        </p:txBody>
      </p:sp>
      <p:sp>
        <p:nvSpPr>
          <p:cNvPr id="5" name="Sottotitolo 2"/>
          <p:cNvSpPr txBox="1">
            <a:spLocks/>
          </p:cNvSpPr>
          <p:nvPr/>
        </p:nvSpPr>
        <p:spPr>
          <a:xfrm>
            <a:off x="1403648" y="5661248"/>
            <a:ext cx="6400800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it-IT" sz="3200" dirty="0" err="1">
                <a:solidFill>
                  <a:prstClr val="black"/>
                </a:solidFill>
              </a:rPr>
              <a:t>Dust</a:t>
            </a:r>
            <a:r>
              <a:rPr lang="it-IT" sz="3200" dirty="0">
                <a:solidFill>
                  <a:prstClr val="black"/>
                </a:solidFill>
              </a:rPr>
              <a:t> Luther</a:t>
            </a: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467544" y="214290"/>
            <a:ext cx="8243918" cy="1143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it-IT" sz="2800" b="1" dirty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9</a:t>
            </a:r>
            <a:r>
              <a:rPr lang="it-IT" sz="2800" b="1" dirty="0" smtClean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° Mostra concorso Nazionale di modellismo</a:t>
            </a:r>
          </a:p>
          <a:p>
            <a:pPr algn="ctr">
              <a:spcBef>
                <a:spcPct val="0"/>
              </a:spcBef>
              <a:defRPr/>
            </a:pPr>
            <a:r>
              <a:rPr lang="it-IT" sz="2800" b="1" dirty="0" smtClean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“Città di Verona”</a:t>
            </a:r>
            <a:endParaRPr lang="it-IT" sz="2800" b="1" dirty="0">
              <a:solidFill>
                <a:srgbClr val="FFFF00"/>
              </a:solidFill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7" name="Immagine 6" descr="AMS_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1000132" cy="1150152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252" y="188640"/>
            <a:ext cx="820373" cy="1208479"/>
          </a:xfrm>
          <a:prstGeom prst="rect">
            <a:avLst/>
          </a:prstGeom>
        </p:spPr>
      </p:pic>
      <p:sp>
        <p:nvSpPr>
          <p:cNvPr id="9" name="Sottotitolo 2"/>
          <p:cNvSpPr txBox="1">
            <a:spLocks/>
          </p:cNvSpPr>
          <p:nvPr/>
        </p:nvSpPr>
        <p:spPr>
          <a:xfrm>
            <a:off x="0" y="6172192"/>
            <a:ext cx="5292080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>
                <a:solidFill>
                  <a:srgbClr val="FFFF00"/>
                </a:solidFill>
              </a:rPr>
              <a:t> </a:t>
            </a:r>
            <a:r>
              <a:rPr lang="it-IT" dirty="0" smtClean="0">
                <a:solidFill>
                  <a:srgbClr val="FFFF00"/>
                </a:solidFill>
              </a:rPr>
              <a:t> Bronzo</a:t>
            </a:r>
            <a:endParaRPr lang="it-IT" dirty="0" smtClean="0">
              <a:solidFill>
                <a:srgbClr val="FFFF00"/>
              </a:solidFill>
            </a:endParaRPr>
          </a:p>
        </p:txBody>
      </p:sp>
      <p:pic>
        <p:nvPicPr>
          <p:cNvPr id="117762" name="Picture 2" descr="C:\Users\MARK\Desktop\JPG ridotte\G\G_446_PGG_618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99404" y="1196752"/>
            <a:ext cx="6807523" cy="45365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1401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ttotitolo 2"/>
          <p:cNvSpPr txBox="1">
            <a:spLocks/>
          </p:cNvSpPr>
          <p:nvPr/>
        </p:nvSpPr>
        <p:spPr>
          <a:xfrm>
            <a:off x="3664056" y="6179111"/>
            <a:ext cx="5479944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r">
              <a:spcBef>
                <a:spcPct val="20000"/>
              </a:spcBef>
              <a:defRPr/>
            </a:pPr>
            <a:r>
              <a:rPr lang="it-IT" sz="3200" dirty="0">
                <a:solidFill>
                  <a:srgbClr val="FFFF00"/>
                </a:solidFill>
              </a:rPr>
              <a:t>Andrea Molinari</a:t>
            </a:r>
          </a:p>
        </p:txBody>
      </p:sp>
      <p:sp>
        <p:nvSpPr>
          <p:cNvPr id="5" name="Sottotitolo 2"/>
          <p:cNvSpPr txBox="1">
            <a:spLocks/>
          </p:cNvSpPr>
          <p:nvPr/>
        </p:nvSpPr>
        <p:spPr>
          <a:xfrm>
            <a:off x="1403648" y="5661248"/>
            <a:ext cx="6400800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it-IT" sz="3200" dirty="0">
                <a:solidFill>
                  <a:prstClr val="black"/>
                </a:solidFill>
              </a:rPr>
              <a:t>Vita da Nani</a:t>
            </a: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467544" y="214290"/>
            <a:ext cx="8243918" cy="1143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it-IT" sz="2800" b="1" dirty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9</a:t>
            </a:r>
            <a:r>
              <a:rPr lang="it-IT" sz="2800" b="1" dirty="0" smtClean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° Mostra concorso Nazionale di modellismo</a:t>
            </a:r>
          </a:p>
          <a:p>
            <a:pPr algn="ctr">
              <a:spcBef>
                <a:spcPct val="0"/>
              </a:spcBef>
              <a:defRPr/>
            </a:pPr>
            <a:r>
              <a:rPr lang="it-IT" sz="2800" b="1" dirty="0" smtClean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“Città di Verona”</a:t>
            </a:r>
            <a:endParaRPr lang="it-IT" sz="2800" b="1" dirty="0">
              <a:solidFill>
                <a:srgbClr val="FFFF00"/>
              </a:solidFill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7" name="Immagine 6" descr="AMS_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1000132" cy="1150152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252" y="188640"/>
            <a:ext cx="820373" cy="1208479"/>
          </a:xfrm>
          <a:prstGeom prst="rect">
            <a:avLst/>
          </a:prstGeom>
        </p:spPr>
      </p:pic>
      <p:sp>
        <p:nvSpPr>
          <p:cNvPr id="9" name="Sottotitolo 2"/>
          <p:cNvSpPr txBox="1">
            <a:spLocks/>
          </p:cNvSpPr>
          <p:nvPr/>
        </p:nvSpPr>
        <p:spPr>
          <a:xfrm>
            <a:off x="0" y="6172192"/>
            <a:ext cx="5292080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>
                <a:solidFill>
                  <a:srgbClr val="FFFF00"/>
                </a:solidFill>
              </a:rPr>
              <a:t> </a:t>
            </a:r>
            <a:r>
              <a:rPr lang="it-IT" dirty="0" smtClean="0">
                <a:solidFill>
                  <a:srgbClr val="FFFF00"/>
                </a:solidFill>
              </a:rPr>
              <a:t> Argento</a:t>
            </a:r>
            <a:endParaRPr lang="it-IT" dirty="0" smtClean="0">
              <a:solidFill>
                <a:srgbClr val="FFFF00"/>
              </a:solidFill>
            </a:endParaRPr>
          </a:p>
        </p:txBody>
      </p:sp>
      <p:pic>
        <p:nvPicPr>
          <p:cNvPr id="75778" name="Picture 2" descr="C:\Users\MARK\Desktop\JPG ridotte\G\G_376_PGG_618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1196752"/>
            <a:ext cx="6843485" cy="45604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2770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ottotitolo 2"/>
          <p:cNvSpPr txBox="1">
            <a:spLocks/>
          </p:cNvSpPr>
          <p:nvPr/>
        </p:nvSpPr>
        <p:spPr>
          <a:xfrm>
            <a:off x="3664056" y="6179111"/>
            <a:ext cx="5479944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r">
              <a:spcBef>
                <a:spcPct val="20000"/>
              </a:spcBef>
              <a:defRPr/>
            </a:pPr>
            <a:r>
              <a:rPr lang="it-IT" sz="3200" dirty="0">
                <a:solidFill>
                  <a:srgbClr val="FFFF00"/>
                </a:solidFill>
              </a:rPr>
              <a:t>Vladimiro </a:t>
            </a:r>
            <a:r>
              <a:rPr lang="it-IT" sz="3200" dirty="0" err="1">
                <a:solidFill>
                  <a:srgbClr val="FFFF00"/>
                </a:solidFill>
              </a:rPr>
              <a:t>Sormanni</a:t>
            </a:r>
            <a:endParaRPr lang="it-IT" sz="3200" dirty="0">
              <a:solidFill>
                <a:srgbClr val="FFFF00"/>
              </a:solidFill>
            </a:endParaRPr>
          </a:p>
        </p:txBody>
      </p:sp>
      <p:sp>
        <p:nvSpPr>
          <p:cNvPr id="11" name="Sottotitolo 2"/>
          <p:cNvSpPr txBox="1">
            <a:spLocks/>
          </p:cNvSpPr>
          <p:nvPr/>
        </p:nvSpPr>
        <p:spPr>
          <a:xfrm>
            <a:off x="1403648" y="5661248"/>
            <a:ext cx="6400800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it-IT" sz="3200" dirty="0">
                <a:solidFill>
                  <a:prstClr val="black"/>
                </a:solidFill>
              </a:rPr>
              <a:t>M.K. </a:t>
            </a:r>
            <a:r>
              <a:rPr lang="it-IT" sz="3200" dirty="0" err="1">
                <a:solidFill>
                  <a:prstClr val="black"/>
                </a:solidFill>
              </a:rPr>
              <a:t>Nutcracker</a:t>
            </a:r>
            <a:r>
              <a:rPr lang="it-IT" sz="3200" dirty="0">
                <a:solidFill>
                  <a:prstClr val="black"/>
                </a:solidFill>
              </a:rPr>
              <a:t> &amp; </a:t>
            </a:r>
            <a:r>
              <a:rPr lang="it-IT" sz="3200" dirty="0" err="1">
                <a:solidFill>
                  <a:prstClr val="black"/>
                </a:solidFill>
              </a:rPr>
              <a:t>Melusine</a:t>
            </a:r>
            <a:endParaRPr lang="it-IT" sz="3200" dirty="0">
              <a:solidFill>
                <a:prstClr val="black"/>
              </a:solidFill>
            </a:endParaRPr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>
            <a:off x="467544" y="214290"/>
            <a:ext cx="8243918" cy="1143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it-IT" sz="2800" b="1" dirty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9</a:t>
            </a:r>
            <a:r>
              <a:rPr lang="it-IT" sz="2800" b="1" dirty="0" smtClean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° Mostra concorso Nazionale di modellismo</a:t>
            </a:r>
          </a:p>
          <a:p>
            <a:pPr algn="ctr">
              <a:spcBef>
                <a:spcPct val="0"/>
              </a:spcBef>
              <a:defRPr/>
            </a:pPr>
            <a:r>
              <a:rPr lang="it-IT" sz="2800" b="1" dirty="0" smtClean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“Città di Verona”</a:t>
            </a:r>
            <a:endParaRPr lang="it-IT" sz="2800" b="1" dirty="0">
              <a:solidFill>
                <a:srgbClr val="FFFF00"/>
              </a:solidFill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13" name="Immagine 12" descr="AMS_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1000132" cy="1150152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252" y="188640"/>
            <a:ext cx="820373" cy="1208479"/>
          </a:xfrm>
          <a:prstGeom prst="rect">
            <a:avLst/>
          </a:prstGeom>
        </p:spPr>
      </p:pic>
      <p:sp>
        <p:nvSpPr>
          <p:cNvPr id="15" name="Sottotitolo 2"/>
          <p:cNvSpPr txBox="1">
            <a:spLocks/>
          </p:cNvSpPr>
          <p:nvPr/>
        </p:nvSpPr>
        <p:spPr>
          <a:xfrm>
            <a:off x="0" y="6172192"/>
            <a:ext cx="5292080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>
                <a:solidFill>
                  <a:srgbClr val="FFFF00"/>
                </a:solidFill>
              </a:rPr>
              <a:t> </a:t>
            </a:r>
            <a:r>
              <a:rPr lang="it-IT" dirty="0" smtClean="0">
                <a:solidFill>
                  <a:srgbClr val="FFFF00"/>
                </a:solidFill>
              </a:rPr>
              <a:t> Oro</a:t>
            </a:r>
            <a:endParaRPr lang="it-IT" dirty="0" smtClean="0">
              <a:solidFill>
                <a:srgbClr val="FFFF00"/>
              </a:solidFill>
            </a:endParaRPr>
          </a:p>
        </p:txBody>
      </p:sp>
      <p:pic>
        <p:nvPicPr>
          <p:cNvPr id="118786" name="Picture 2" descr="C:\Users\MARK\Desktop\JPG ridotte\G\G_114_PGG_618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1196752"/>
            <a:ext cx="6807525" cy="45365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6563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ttotitolo 2"/>
          <p:cNvSpPr txBox="1">
            <a:spLocks/>
          </p:cNvSpPr>
          <p:nvPr/>
        </p:nvSpPr>
        <p:spPr>
          <a:xfrm>
            <a:off x="3664056" y="6179111"/>
            <a:ext cx="5479944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r">
              <a:spcBef>
                <a:spcPct val="20000"/>
              </a:spcBef>
              <a:defRPr/>
            </a:pPr>
            <a:r>
              <a:rPr lang="it-IT" sz="3200" dirty="0">
                <a:solidFill>
                  <a:srgbClr val="FFFF00"/>
                </a:solidFill>
              </a:rPr>
              <a:t>Emiliano Martinelli</a:t>
            </a:r>
          </a:p>
        </p:txBody>
      </p:sp>
      <p:sp>
        <p:nvSpPr>
          <p:cNvPr id="5" name="Sottotitolo 2"/>
          <p:cNvSpPr txBox="1">
            <a:spLocks/>
          </p:cNvSpPr>
          <p:nvPr/>
        </p:nvSpPr>
        <p:spPr>
          <a:xfrm>
            <a:off x="1403648" y="5661248"/>
            <a:ext cx="6400800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it-IT" sz="3200" dirty="0">
                <a:solidFill>
                  <a:prstClr val="black"/>
                </a:solidFill>
              </a:rPr>
              <a:t>LIFE</a:t>
            </a: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467544" y="214290"/>
            <a:ext cx="8243918" cy="1143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it-IT" sz="2800" b="1" dirty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9</a:t>
            </a:r>
            <a:r>
              <a:rPr lang="it-IT" sz="2800" b="1" dirty="0" smtClean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° Mostra concorso Nazionale di modellismo</a:t>
            </a:r>
          </a:p>
          <a:p>
            <a:pPr algn="ctr">
              <a:spcBef>
                <a:spcPct val="0"/>
              </a:spcBef>
              <a:defRPr/>
            </a:pPr>
            <a:r>
              <a:rPr lang="it-IT" sz="2800" b="1" dirty="0" smtClean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“Città di Verona”</a:t>
            </a:r>
            <a:endParaRPr lang="it-IT" sz="2800" b="1" dirty="0">
              <a:solidFill>
                <a:srgbClr val="FFFF00"/>
              </a:solidFill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7" name="Immagine 6" descr="AMS_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1000132" cy="1150152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252" y="188640"/>
            <a:ext cx="820373" cy="1208479"/>
          </a:xfrm>
          <a:prstGeom prst="rect">
            <a:avLst/>
          </a:prstGeom>
        </p:spPr>
      </p:pic>
      <p:sp>
        <p:nvSpPr>
          <p:cNvPr id="9" name="Sottotitolo 2"/>
          <p:cNvSpPr txBox="1">
            <a:spLocks/>
          </p:cNvSpPr>
          <p:nvPr/>
        </p:nvSpPr>
        <p:spPr>
          <a:xfrm>
            <a:off x="0" y="6172192"/>
            <a:ext cx="5292080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 smtClean="0">
                <a:solidFill>
                  <a:srgbClr val="FFFF00"/>
                </a:solidFill>
              </a:rPr>
              <a:t>Best Of Class</a:t>
            </a:r>
            <a:endParaRPr lang="it-IT" dirty="0" smtClean="0">
              <a:solidFill>
                <a:srgbClr val="FFFF00"/>
              </a:solidFill>
            </a:endParaRPr>
          </a:p>
        </p:txBody>
      </p:sp>
      <p:pic>
        <p:nvPicPr>
          <p:cNvPr id="119810" name="Picture 2" descr="C:\Users\MARK\Desktop\JPG ridotte\G\G_439_PGG_62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1196752"/>
            <a:ext cx="6837676" cy="45565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1005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153</Words>
  <Application>Microsoft Office PowerPoint</Application>
  <PresentationFormat>Presentazione su schermo (4:3)</PresentationFormat>
  <Paragraphs>41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9</vt:i4>
      </vt:variant>
      <vt:variant>
        <vt:lpstr>Titoli diapositive</vt:lpstr>
      </vt:variant>
      <vt:variant>
        <vt:i4>8</vt:i4>
      </vt:variant>
    </vt:vector>
  </HeadingPairs>
  <TitlesOfParts>
    <vt:vector size="17" baseType="lpstr">
      <vt:lpstr>Tema di Office</vt:lpstr>
      <vt:lpstr>1_Tema di Office</vt:lpstr>
      <vt:lpstr>2_Tema di Office</vt:lpstr>
      <vt:lpstr>3_Tema di Office</vt:lpstr>
      <vt:lpstr>4_Tema di Office</vt:lpstr>
      <vt:lpstr>5_Tema di Office</vt:lpstr>
      <vt:lpstr>6_Tema di Office</vt:lpstr>
      <vt:lpstr>7_Tema di Office</vt:lpstr>
      <vt:lpstr>8_Tema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Francesca</dc:creator>
  <cp:lastModifiedBy>Francesca</cp:lastModifiedBy>
  <cp:revision>1</cp:revision>
  <dcterms:created xsi:type="dcterms:W3CDTF">2014-05-30T19:38:08Z</dcterms:created>
  <dcterms:modified xsi:type="dcterms:W3CDTF">2014-05-30T19:42:07Z</dcterms:modified>
</cp:coreProperties>
</file>