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6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5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7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9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8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7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35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9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91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29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94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85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01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82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9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30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6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16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74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06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7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13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49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53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21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21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0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1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2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00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44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71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62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56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6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9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4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3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448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0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87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93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89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5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18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65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2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80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682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94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00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70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8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0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2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05256" y="2490873"/>
            <a:ext cx="76438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F1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NAVI IN ALTRI MATERIALI TUTTE LE SCALE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Stefano Forcella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L.C.A.C. US </a:t>
            </a:r>
            <a:r>
              <a:rPr lang="it-IT" sz="3200" dirty="0" err="1">
                <a:solidFill>
                  <a:prstClr val="black"/>
                </a:solidFill>
              </a:rPr>
              <a:t>Navy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25954" name="Picture 2" descr="C:\Users\MARK\Desktop\P117071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96752"/>
            <a:ext cx="6145034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6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Marco Busoni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Incrociatore Pesante Giapponese TONE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70658" name="Picture 2" descr="C:\Users\MARK\Desktop\JPG ridotte\F1\F1_237_PGG_6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745494" cy="449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7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Luciano Rizzato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USS Juneau (CL52) - 1942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1" name="Immagine 10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71682" name="Picture 2" descr="C:\Users\MARK\Desktop\JPG ridotte\F1\F1_126_PGG_6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77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Mario Papa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HMS Dreadnought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26978" name="Picture 2" descr="C:\Users\MARK\Desktop\P117071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196752"/>
            <a:ext cx="6072713" cy="4554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3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Presentazione su schermo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2014-05-30T19:33:14Z</dcterms:created>
  <dcterms:modified xsi:type="dcterms:W3CDTF">2014-05-30T19:36:15Z</dcterms:modified>
</cp:coreProperties>
</file>