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97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4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4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73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9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1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9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17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54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64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44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19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60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6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13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0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6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69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46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52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9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97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14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07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65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2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64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64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03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83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93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32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94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00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164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9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7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64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11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008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57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32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67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65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16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6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3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396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2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6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15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123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14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782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86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174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053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84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769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785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41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780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153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8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5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08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42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02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073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704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096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618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677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03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808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414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035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769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350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41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424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8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072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8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6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4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6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6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9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6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705256" y="2490873"/>
            <a:ext cx="76438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F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NAVI IN LEGNO TUTTE LE SCALE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5" name="Immagine 14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Luciano Valente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Marina IIF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 smtClean="0">
                <a:solidFill>
                  <a:srgbClr val="FFFF00"/>
                </a:solidFill>
              </a:rPr>
              <a:t> Bronzo Ex C3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69634" name="Picture 2" descr="C:\Users\MARK\Desktop\JPG ridotte\F\F_305_PGG_6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699469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1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Antonio Costa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"La </a:t>
            </a:r>
            <a:r>
              <a:rPr lang="it-IT" sz="3200" dirty="0" err="1">
                <a:solidFill>
                  <a:prstClr val="black"/>
                </a:solidFill>
              </a:rPr>
              <a:t>Gloire</a:t>
            </a:r>
            <a:r>
              <a:rPr lang="it-IT" sz="3200" dirty="0">
                <a:solidFill>
                  <a:prstClr val="black"/>
                </a:solidFill>
              </a:rPr>
              <a:t>" Fregata Francese XVIII Secolo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68610" name="Picture 2" descr="C:\Users\MARK\Desktop\JPG ridotte\F\F_089_PGG_6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735517" cy="4488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2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Carlo </a:t>
            </a:r>
            <a:r>
              <a:rPr lang="it-IT" sz="3200" dirty="0" err="1">
                <a:solidFill>
                  <a:srgbClr val="FFFF00"/>
                </a:solidFill>
              </a:rPr>
              <a:t>Icarelli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err="1">
                <a:solidFill>
                  <a:prstClr val="black"/>
                </a:solidFill>
              </a:rPr>
              <a:t>Cutty</a:t>
            </a:r>
            <a:r>
              <a:rPr lang="it-IT" sz="3200" dirty="0">
                <a:solidFill>
                  <a:prstClr val="black"/>
                </a:solidFill>
              </a:rPr>
              <a:t> </a:t>
            </a:r>
            <a:r>
              <a:rPr lang="it-IT" sz="3200" dirty="0" err="1">
                <a:solidFill>
                  <a:prstClr val="black"/>
                </a:solidFill>
              </a:rPr>
              <a:t>Sark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 Ex C3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67586" name="Picture 2" descr="C:\Users\MARK\Desktop\JPG ridotte\F\F_418_PGG_6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57000" cy="4569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Sergio </a:t>
            </a:r>
            <a:r>
              <a:rPr lang="it-IT" sz="3200" dirty="0" err="1">
                <a:solidFill>
                  <a:srgbClr val="FFFF00"/>
                </a:solidFill>
              </a:rPr>
              <a:t>DePonte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Incrociatore Sovietico "</a:t>
            </a:r>
            <a:r>
              <a:rPr lang="it-IT" sz="3200" dirty="0" err="1">
                <a:solidFill>
                  <a:prstClr val="black"/>
                </a:solidFill>
              </a:rPr>
              <a:t>Sverdlov</a:t>
            </a:r>
            <a:r>
              <a:rPr lang="it-IT" sz="3200" dirty="0">
                <a:solidFill>
                  <a:prstClr val="black"/>
                </a:solidFill>
              </a:rPr>
              <a:t>" 1952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66562" name="Picture 2" descr="C:\Users\MARK\Desktop\JPG ridotte\F\F_109_PGG_6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4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Massimo </a:t>
            </a:r>
            <a:r>
              <a:rPr lang="it-IT" sz="3200" dirty="0" err="1">
                <a:solidFill>
                  <a:srgbClr val="FFFF00"/>
                </a:solidFill>
              </a:rPr>
              <a:t>Palandri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Fortezza Galleggiante Tolomeo IV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 Ex C3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63490" name="Picture 2" descr="C:\Users\MARK\Desktop\JPG ridotte\F\F_524_PGG_6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7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Ezio Giorgi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Nave faro "ELBE I"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64514" name="Picture 2" descr="C:\Users\MARK\Desktop\JPG ridotte\F\F_107_PGG_6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5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Alberto </a:t>
            </a:r>
            <a:r>
              <a:rPr lang="it-IT" sz="3200" dirty="0" err="1">
                <a:solidFill>
                  <a:srgbClr val="FFFF00"/>
                </a:solidFill>
              </a:rPr>
              <a:t>Peterlini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Galea San Giovanni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65538" name="Picture 2" descr="C:\Users\MARK\Desktop\JPG ridotte\F\F_516_PGG_6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1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6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171</Words>
  <Application>Microsoft Office PowerPoint</Application>
  <PresentationFormat>Presentazione su schermo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2</cp:revision>
  <dcterms:created xsi:type="dcterms:W3CDTF">2014-05-30T19:24:33Z</dcterms:created>
  <dcterms:modified xsi:type="dcterms:W3CDTF">2014-05-30T19:30:54Z</dcterms:modified>
</cp:coreProperties>
</file>