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461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4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49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57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937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602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288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514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425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9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0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8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4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2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46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3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7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0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92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05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58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72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8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94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12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28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98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28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10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04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14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95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4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5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6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42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16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6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07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16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21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1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1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1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07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13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0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88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42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61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6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9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31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70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31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13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29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92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92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84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63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92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93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321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126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14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28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68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95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047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7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44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93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563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544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72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879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634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638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55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71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540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385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52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0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55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624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773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601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9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3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1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1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7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3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1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05256" y="2490873"/>
            <a:ext cx="76438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E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AUTO E MEZZI CIVILI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Cristiano Zampieri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Ford Model A Pick-Up </a:t>
            </a:r>
            <a:r>
              <a:rPr lang="en-US" sz="3200" dirty="0" smtClean="0">
                <a:solidFill>
                  <a:prstClr val="black"/>
                </a:solidFill>
              </a:rPr>
              <a:t>– 1931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1" name="Immagine 10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09570" name="Picture 2" descr="C:\Users\MARK\Desktop\JPG ridotte\E\E_513_PGG_6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2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Marco Becca</a:t>
            </a:r>
          </a:p>
        </p:txBody>
      </p:sp>
      <p:sp>
        <p:nvSpPr>
          <p:cNvPr id="2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Ferrari 156 - 1961</a:t>
            </a: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3" name="Immagine 2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2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0594" name="Picture 2" descr="C:\Users\MARK\Desktop\JPG ridotte\E\E_112_PGG_6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1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3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Danilo Spiritelli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Ferrari 166 F2 "Dino"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1618" name="Picture 2" descr="C:\Users\MARK\Desktop\JPG ridotte\E\E_075_PGG_6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6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Marco </a:t>
            </a:r>
            <a:r>
              <a:rPr lang="it-IT" sz="3200" dirty="0" err="1">
                <a:solidFill>
                  <a:srgbClr val="FFFF00"/>
                </a:solidFill>
              </a:rPr>
              <a:t>Ferigo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Ferrari 250 LM27 - Le Mans 1965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" name="Immagine 1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2642" name="Picture 2" descr="C:\Users\MARK\Desktop\JPG ridotte\E\E_332_PGG_6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768752" cy="4510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39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Patrizio Manzo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Honda RC 166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3666" name="Picture 2" descr="C:\Users\MARK\Desktop\JPG ridotte\E\E_518_PGG_6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98" y="1196752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1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Franco Violi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Trattore Landini </a:t>
            </a:r>
            <a:r>
              <a:rPr lang="it-IT" sz="3200" dirty="0" smtClean="0">
                <a:solidFill>
                  <a:prstClr val="black"/>
                </a:solidFill>
              </a:rPr>
              <a:t>45/50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4690" name="Picture 2" descr="C:\Users\MARK\Desktop\JPG ridotte\E\E_514_PGG_6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Damiano </a:t>
            </a:r>
            <a:r>
              <a:rPr lang="it-IT" sz="3200" dirty="0" err="1">
                <a:solidFill>
                  <a:srgbClr val="FFFF00"/>
                </a:solidFill>
              </a:rPr>
              <a:t>Moioli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Suzuki RGV Gamma 500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5714" name="Picture 2" descr="C:\Users\MARK\Desktop\JPG ridotte\E\E_488_PGG_6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771477" cy="451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Giovanni Castelli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Harley Davidson "</a:t>
            </a:r>
            <a:r>
              <a:rPr lang="it-IT" sz="3200" dirty="0" err="1">
                <a:solidFill>
                  <a:prstClr val="black"/>
                </a:solidFill>
              </a:rPr>
              <a:t>BoardTracker</a:t>
            </a:r>
            <a:r>
              <a:rPr lang="it-IT" sz="3200" dirty="0">
                <a:solidFill>
                  <a:prstClr val="black"/>
                </a:solidFill>
              </a:rPr>
              <a:t>"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magine 6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6738" name="Picture 2" descr="C:\Users\MARK\Desktop\JPG ridotte\E\E_301_PGG_6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28131"/>
            <a:ext cx="6768752" cy="4510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2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Presentazione su schermo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9_Tema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2014-05-29T09:07:35Z</dcterms:created>
  <dcterms:modified xsi:type="dcterms:W3CDTF">2014-05-29T09:12:25Z</dcterms:modified>
</cp:coreProperties>
</file>