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29/05/2014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29/05/2014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29/05/2014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020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199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659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353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791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549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4595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60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29/05/2014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2280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5025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482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4000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8354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5777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2589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0395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8288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44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29/05/2014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6576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5974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1804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4432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7348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750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457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5026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0434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07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29/05/2014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2412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1984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259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9785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2069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7065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0655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8542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2061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116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29/05/2014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5124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946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08203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7308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4172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25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29/05/2014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29/05/2014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29/05/2014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29/05/2014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29/05/2014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96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378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03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A413C-4DB5-49C6-BFD9-E64090AEC3E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29/05/2014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70950-A965-4B05-B478-E0496050629D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05256" y="2490873"/>
            <a:ext cx="764386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prstClr val="black"/>
                </a:solidFill>
              </a:rPr>
              <a:t>CATEGORIA D4</a:t>
            </a:r>
          </a:p>
          <a:p>
            <a:pPr algn="ctr"/>
            <a:r>
              <a:rPr lang="it-IT" sz="3200" b="1" dirty="0" smtClean="0">
                <a:solidFill>
                  <a:prstClr val="black"/>
                </a:solidFill>
              </a:rPr>
              <a:t>BUSTI </a:t>
            </a:r>
          </a:p>
          <a:p>
            <a:endParaRPr lang="it-IT" sz="2800" b="1" dirty="0" smtClean="0">
              <a:solidFill>
                <a:prstClr val="black"/>
              </a:solidFill>
            </a:endParaRPr>
          </a:p>
          <a:p>
            <a:endParaRPr lang="it-IT" sz="2800" b="1" dirty="0" smtClean="0">
              <a:solidFill>
                <a:prstClr val="black"/>
              </a:solidFill>
            </a:endParaRPr>
          </a:p>
          <a:p>
            <a:endParaRPr lang="it-IT" sz="2800" b="1" dirty="0">
              <a:solidFill>
                <a:prstClr val="black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67544" y="214290"/>
            <a:ext cx="8243918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sz="2800" b="1" dirty="0">
                <a:solidFill>
                  <a:srgbClr val="FFFF00"/>
                </a:solidFill>
                <a:latin typeface="Arial Narrow" pitchFamily="34" charset="0"/>
                <a:ea typeface="+mj-ea"/>
                <a:cs typeface="+mj-cs"/>
              </a:rPr>
              <a:t>9</a:t>
            </a:r>
            <a:r>
              <a:rPr lang="it-IT" sz="2800" b="1" dirty="0" smtClean="0">
                <a:solidFill>
                  <a:srgbClr val="FFFF00"/>
                </a:solidFill>
                <a:latin typeface="Arial Narrow" pitchFamily="34" charset="0"/>
                <a:ea typeface="+mj-ea"/>
                <a:cs typeface="+mj-cs"/>
              </a:rPr>
              <a:t>° Mostra concorso Nazionale di modellismo</a:t>
            </a:r>
          </a:p>
          <a:p>
            <a:pPr algn="ctr">
              <a:spcBef>
                <a:spcPct val="0"/>
              </a:spcBef>
              <a:defRPr/>
            </a:pPr>
            <a:r>
              <a:rPr lang="it-IT" sz="2800" b="1" dirty="0" smtClean="0">
                <a:solidFill>
                  <a:srgbClr val="FFFF00"/>
                </a:solidFill>
                <a:latin typeface="Arial Narrow" pitchFamily="34" charset="0"/>
                <a:ea typeface="+mj-ea"/>
                <a:cs typeface="+mj-cs"/>
              </a:rPr>
              <a:t>“Città di Verona”</a:t>
            </a:r>
            <a:endParaRPr lang="it-IT" sz="2800" b="1" dirty="0">
              <a:solidFill>
                <a:srgbClr val="FFFF00"/>
              </a:solidFill>
              <a:latin typeface="Arial Narrow" pitchFamily="34" charset="0"/>
              <a:ea typeface="+mj-ea"/>
              <a:cs typeface="+mj-cs"/>
            </a:endParaRPr>
          </a:p>
        </p:txBody>
      </p:sp>
      <p:pic>
        <p:nvPicPr>
          <p:cNvPr id="6" name="Immagine 5" descr="AMS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000132" cy="115015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252" y="188640"/>
            <a:ext cx="820373" cy="120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70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3664056" y="6179111"/>
            <a:ext cx="5479944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>
              <a:spcBef>
                <a:spcPct val="20000"/>
              </a:spcBef>
              <a:defRPr/>
            </a:pPr>
            <a:r>
              <a:rPr lang="it-IT" sz="3200" dirty="0">
                <a:solidFill>
                  <a:srgbClr val="FFFF00"/>
                </a:solidFill>
              </a:rPr>
              <a:t>Silvano Tommaselli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1403648" y="5661248"/>
            <a:ext cx="6400800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it-IT" sz="3200" dirty="0">
                <a:solidFill>
                  <a:prstClr val="black"/>
                </a:solidFill>
              </a:rPr>
              <a:t>Giuseppe Verdi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214290"/>
            <a:ext cx="8243918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sz="2800" b="1" dirty="0">
                <a:solidFill>
                  <a:srgbClr val="FFFF00"/>
                </a:solidFill>
                <a:latin typeface="Arial Narrow" pitchFamily="34" charset="0"/>
                <a:ea typeface="+mj-ea"/>
                <a:cs typeface="+mj-cs"/>
              </a:rPr>
              <a:t>9</a:t>
            </a:r>
            <a:r>
              <a:rPr lang="it-IT" sz="2800" b="1" dirty="0" smtClean="0">
                <a:solidFill>
                  <a:srgbClr val="FFFF00"/>
                </a:solidFill>
                <a:latin typeface="Arial Narrow" pitchFamily="34" charset="0"/>
                <a:ea typeface="+mj-ea"/>
                <a:cs typeface="+mj-cs"/>
              </a:rPr>
              <a:t>° Mostra concorso Nazionale di modellismo</a:t>
            </a:r>
          </a:p>
          <a:p>
            <a:pPr algn="ctr">
              <a:spcBef>
                <a:spcPct val="0"/>
              </a:spcBef>
              <a:defRPr/>
            </a:pPr>
            <a:r>
              <a:rPr lang="it-IT" sz="2800" b="1" dirty="0" smtClean="0">
                <a:solidFill>
                  <a:srgbClr val="FFFF00"/>
                </a:solidFill>
                <a:latin typeface="Arial Narrow" pitchFamily="34" charset="0"/>
                <a:ea typeface="+mj-ea"/>
                <a:cs typeface="+mj-cs"/>
              </a:rPr>
              <a:t>“Città di Verona”</a:t>
            </a:r>
            <a:endParaRPr lang="it-IT" sz="2800" b="1" dirty="0">
              <a:solidFill>
                <a:srgbClr val="FFFF00"/>
              </a:solidFill>
              <a:latin typeface="Arial Narrow" pitchFamily="34" charset="0"/>
              <a:ea typeface="+mj-ea"/>
              <a:cs typeface="+mj-cs"/>
            </a:endParaRPr>
          </a:p>
        </p:txBody>
      </p:sp>
      <p:pic>
        <p:nvPicPr>
          <p:cNvPr id="7" name="Immagine 6" descr="AMS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000132" cy="115015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252" y="188640"/>
            <a:ext cx="820373" cy="1208479"/>
          </a:xfrm>
          <a:prstGeom prst="rect">
            <a:avLst/>
          </a:prstGeom>
        </p:spPr>
      </p:pic>
      <p:sp>
        <p:nvSpPr>
          <p:cNvPr id="9" name="Sottotitolo 2"/>
          <p:cNvSpPr txBox="1">
            <a:spLocks/>
          </p:cNvSpPr>
          <p:nvPr/>
        </p:nvSpPr>
        <p:spPr>
          <a:xfrm>
            <a:off x="0" y="6172192"/>
            <a:ext cx="5292080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>
                <a:solidFill>
                  <a:srgbClr val="FFFF00"/>
                </a:solidFill>
              </a:rPr>
              <a:t> </a:t>
            </a:r>
            <a:r>
              <a:rPr lang="it-IT" smtClean="0">
                <a:solidFill>
                  <a:srgbClr val="FFFF00"/>
                </a:solidFill>
              </a:rPr>
              <a:t> Argento</a:t>
            </a:r>
            <a:endParaRPr lang="it-IT" dirty="0" smtClean="0">
              <a:solidFill>
                <a:srgbClr val="FFFF00"/>
              </a:solidFill>
            </a:endParaRPr>
          </a:p>
        </p:txBody>
      </p:sp>
      <p:pic>
        <p:nvPicPr>
          <p:cNvPr id="60418" name="Picture 2" descr="C:\Users\MARK\Desktop\JPG ridotte\D4\D4_467_PGG_61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196752"/>
            <a:ext cx="3024336" cy="45383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83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3664056" y="6179111"/>
            <a:ext cx="5479944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>
              <a:spcBef>
                <a:spcPct val="20000"/>
              </a:spcBef>
              <a:defRPr/>
            </a:pPr>
            <a:r>
              <a:rPr lang="it-IT" sz="3200" dirty="0">
                <a:solidFill>
                  <a:srgbClr val="FFFF00"/>
                </a:solidFill>
              </a:rPr>
              <a:t>Ugo </a:t>
            </a:r>
            <a:r>
              <a:rPr lang="it-IT" sz="3200" dirty="0" err="1">
                <a:solidFill>
                  <a:srgbClr val="FFFF00"/>
                </a:solidFill>
              </a:rPr>
              <a:t>Brigadoi</a:t>
            </a:r>
            <a:endParaRPr lang="it-IT" sz="3200" dirty="0">
              <a:solidFill>
                <a:srgbClr val="FFFF00"/>
              </a:solidFill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1403648" y="5661248"/>
            <a:ext cx="6400800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it-IT" sz="3200" dirty="0" err="1">
                <a:solidFill>
                  <a:prstClr val="black"/>
                </a:solidFill>
              </a:rPr>
              <a:t>Krampus</a:t>
            </a:r>
            <a:r>
              <a:rPr lang="it-IT" sz="3200" dirty="0">
                <a:solidFill>
                  <a:prstClr val="black"/>
                </a:solidFill>
              </a:rPr>
              <a:t> - Il Demone delle Alpi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214290"/>
            <a:ext cx="8243918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sz="2800" b="1" dirty="0">
                <a:solidFill>
                  <a:srgbClr val="FFFF00"/>
                </a:solidFill>
                <a:latin typeface="Arial Narrow" pitchFamily="34" charset="0"/>
                <a:ea typeface="+mj-ea"/>
                <a:cs typeface="+mj-cs"/>
              </a:rPr>
              <a:t>9</a:t>
            </a:r>
            <a:r>
              <a:rPr lang="it-IT" sz="2800" b="1" dirty="0" smtClean="0">
                <a:solidFill>
                  <a:srgbClr val="FFFF00"/>
                </a:solidFill>
                <a:latin typeface="Arial Narrow" pitchFamily="34" charset="0"/>
                <a:ea typeface="+mj-ea"/>
                <a:cs typeface="+mj-cs"/>
              </a:rPr>
              <a:t>° Mostra concorso Nazionale di modellismo</a:t>
            </a:r>
          </a:p>
          <a:p>
            <a:pPr algn="ctr">
              <a:spcBef>
                <a:spcPct val="0"/>
              </a:spcBef>
              <a:defRPr/>
            </a:pPr>
            <a:r>
              <a:rPr lang="it-IT" sz="2800" b="1" dirty="0" smtClean="0">
                <a:solidFill>
                  <a:srgbClr val="FFFF00"/>
                </a:solidFill>
                <a:latin typeface="Arial Narrow" pitchFamily="34" charset="0"/>
                <a:ea typeface="+mj-ea"/>
                <a:cs typeface="+mj-cs"/>
              </a:rPr>
              <a:t>“Città di Verona”</a:t>
            </a:r>
            <a:endParaRPr lang="it-IT" sz="2800" b="1" dirty="0">
              <a:solidFill>
                <a:srgbClr val="FFFF00"/>
              </a:solidFill>
              <a:latin typeface="Arial Narrow" pitchFamily="34" charset="0"/>
              <a:ea typeface="+mj-ea"/>
              <a:cs typeface="+mj-cs"/>
            </a:endParaRPr>
          </a:p>
        </p:txBody>
      </p:sp>
      <p:pic>
        <p:nvPicPr>
          <p:cNvPr id="7" name="Immagine 6" descr="AMS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000132" cy="115015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252" y="188640"/>
            <a:ext cx="820373" cy="1208479"/>
          </a:xfrm>
          <a:prstGeom prst="rect">
            <a:avLst/>
          </a:prstGeom>
        </p:spPr>
      </p:pic>
      <p:sp>
        <p:nvSpPr>
          <p:cNvPr id="9" name="Sottotitolo 2"/>
          <p:cNvSpPr txBox="1">
            <a:spLocks/>
          </p:cNvSpPr>
          <p:nvPr/>
        </p:nvSpPr>
        <p:spPr>
          <a:xfrm>
            <a:off x="0" y="6172192"/>
            <a:ext cx="5292080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>
                <a:solidFill>
                  <a:srgbClr val="FFFF00"/>
                </a:solidFill>
              </a:rPr>
              <a:t> </a:t>
            </a:r>
            <a:r>
              <a:rPr lang="it-IT" dirty="0" smtClean="0">
                <a:solidFill>
                  <a:srgbClr val="FFFF00"/>
                </a:solidFill>
              </a:rPr>
              <a:t> Oro</a:t>
            </a:r>
            <a:endParaRPr lang="it-IT" dirty="0" smtClean="0">
              <a:solidFill>
                <a:srgbClr val="FFFF00"/>
              </a:solidFill>
            </a:endParaRPr>
          </a:p>
        </p:txBody>
      </p:sp>
      <p:pic>
        <p:nvPicPr>
          <p:cNvPr id="61442" name="Picture 2" descr="C:\Users\MARK\Desktop\JPG ridotte\D4\D4_466_PGG_614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196752"/>
            <a:ext cx="3025626" cy="45402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849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3664056" y="6179111"/>
            <a:ext cx="5479944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>
              <a:spcBef>
                <a:spcPct val="20000"/>
              </a:spcBef>
              <a:defRPr/>
            </a:pPr>
            <a:r>
              <a:rPr lang="it-IT" sz="3200" dirty="0">
                <a:solidFill>
                  <a:srgbClr val="FFFF00"/>
                </a:solidFill>
              </a:rPr>
              <a:t>Luca Pevere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1403648" y="5661248"/>
            <a:ext cx="6400800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it-IT" sz="3200" dirty="0">
                <a:solidFill>
                  <a:prstClr val="black"/>
                </a:solidFill>
              </a:rPr>
              <a:t>Il Nemico alle porte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67544" y="214290"/>
            <a:ext cx="8243918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sz="2800" b="1" dirty="0">
                <a:solidFill>
                  <a:srgbClr val="FFFF00"/>
                </a:solidFill>
                <a:latin typeface="Arial Narrow" pitchFamily="34" charset="0"/>
                <a:ea typeface="+mj-ea"/>
                <a:cs typeface="+mj-cs"/>
              </a:rPr>
              <a:t>9</a:t>
            </a:r>
            <a:r>
              <a:rPr lang="it-IT" sz="2800" b="1" dirty="0" smtClean="0">
                <a:solidFill>
                  <a:srgbClr val="FFFF00"/>
                </a:solidFill>
                <a:latin typeface="Arial Narrow" pitchFamily="34" charset="0"/>
                <a:ea typeface="+mj-ea"/>
                <a:cs typeface="+mj-cs"/>
              </a:rPr>
              <a:t>° Mostra concorso Nazionale di modellismo</a:t>
            </a:r>
          </a:p>
          <a:p>
            <a:pPr algn="ctr">
              <a:spcBef>
                <a:spcPct val="0"/>
              </a:spcBef>
              <a:defRPr/>
            </a:pPr>
            <a:r>
              <a:rPr lang="it-IT" sz="2800" b="1" dirty="0" smtClean="0">
                <a:solidFill>
                  <a:srgbClr val="FFFF00"/>
                </a:solidFill>
                <a:latin typeface="Arial Narrow" pitchFamily="34" charset="0"/>
                <a:ea typeface="+mj-ea"/>
                <a:cs typeface="+mj-cs"/>
              </a:rPr>
              <a:t>“Città di Verona”</a:t>
            </a:r>
            <a:endParaRPr lang="it-IT" sz="2800" b="1" dirty="0">
              <a:solidFill>
                <a:srgbClr val="FFFF00"/>
              </a:solidFill>
              <a:latin typeface="Arial Narrow" pitchFamily="34" charset="0"/>
              <a:ea typeface="+mj-ea"/>
              <a:cs typeface="+mj-cs"/>
            </a:endParaRPr>
          </a:p>
        </p:txBody>
      </p:sp>
      <p:pic>
        <p:nvPicPr>
          <p:cNvPr id="7" name="Immagine 6" descr="AMS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000132" cy="115015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252" y="188640"/>
            <a:ext cx="820373" cy="1208479"/>
          </a:xfrm>
          <a:prstGeom prst="rect">
            <a:avLst/>
          </a:prstGeom>
        </p:spPr>
      </p:pic>
      <p:sp>
        <p:nvSpPr>
          <p:cNvPr id="9" name="Sottotitolo 2"/>
          <p:cNvSpPr txBox="1">
            <a:spLocks/>
          </p:cNvSpPr>
          <p:nvPr/>
        </p:nvSpPr>
        <p:spPr>
          <a:xfrm>
            <a:off x="0" y="6172192"/>
            <a:ext cx="5292080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>
                <a:solidFill>
                  <a:srgbClr val="FFFF00"/>
                </a:solidFill>
              </a:rPr>
              <a:t> </a:t>
            </a:r>
            <a:r>
              <a:rPr lang="it-IT" dirty="0" smtClean="0">
                <a:solidFill>
                  <a:srgbClr val="FFFF00"/>
                </a:solidFill>
              </a:rPr>
              <a:t> Best Of Class</a:t>
            </a:r>
            <a:endParaRPr lang="it-IT" dirty="0" smtClean="0">
              <a:solidFill>
                <a:srgbClr val="FFFF00"/>
              </a:solidFill>
            </a:endParaRPr>
          </a:p>
        </p:txBody>
      </p:sp>
      <p:pic>
        <p:nvPicPr>
          <p:cNvPr id="62466" name="Picture 2" descr="C:\Users\MARK\Desktop\JPG ridotte\D4\D4_474_PGG_614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1196752"/>
            <a:ext cx="3026197" cy="45411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709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Presentazione su schermo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Tema di Office</vt:lpstr>
      <vt:lpstr>1_Tema di Office</vt:lpstr>
      <vt:lpstr>2_Tema di Office</vt:lpstr>
      <vt:lpstr>3_Tema di Office</vt:lpstr>
      <vt:lpstr>4_Tema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</dc:creator>
  <cp:lastModifiedBy>Francesca</cp:lastModifiedBy>
  <cp:revision>1</cp:revision>
  <dcterms:created xsi:type="dcterms:W3CDTF">2014-05-29T09:04:18Z</dcterms:created>
  <dcterms:modified xsi:type="dcterms:W3CDTF">2014-05-29T09:06:15Z</dcterms:modified>
</cp:coreProperties>
</file>