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3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6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05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3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73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34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8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6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68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29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6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11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9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03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88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95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98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50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95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94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88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40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49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70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47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27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00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52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08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77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02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8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84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6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94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70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628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80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81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90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74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03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3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1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54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23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45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36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0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2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6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6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6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2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0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05256" y="2490873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D3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DIORAMI E SCENETTE DI ALTRO TIPO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DI OGNI EPOCA E SCALA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Immagine 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Claudio Mancini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Battaglia di Milazzo 260 A.C.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24930" name="Picture 2" descr="C:\Users\MARK\Desktop\P117071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196752"/>
            <a:ext cx="6120680" cy="4590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5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Mario Papa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>
                <a:solidFill>
                  <a:prstClr val="black"/>
                </a:solidFill>
              </a:rPr>
              <a:t>Torpedoboat</a:t>
            </a:r>
            <a:r>
              <a:rPr lang="it-IT" sz="3200" dirty="0">
                <a:solidFill>
                  <a:prstClr val="black"/>
                </a:solidFill>
              </a:rPr>
              <a:t> V-107 </a:t>
            </a:r>
            <a:r>
              <a:rPr lang="it-IT" sz="3200" dirty="0" err="1">
                <a:solidFill>
                  <a:prstClr val="black"/>
                </a:solidFill>
              </a:rPr>
              <a:t>Wilhelmshaven</a:t>
            </a:r>
            <a:r>
              <a:rPr lang="it-IT" sz="3200" dirty="0">
                <a:solidFill>
                  <a:prstClr val="black"/>
                </a:solidFill>
              </a:rPr>
              <a:t> - 1914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58370" name="Picture 2" descr="C:\Users\MARK\Desktop\JPG ridotte\D3\D3_122_PGG_6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45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Alessandro </a:t>
            </a:r>
            <a:r>
              <a:rPr lang="it-IT" sz="3200" dirty="0" err="1">
                <a:solidFill>
                  <a:srgbClr val="FFFF00"/>
                </a:solidFill>
              </a:rPr>
              <a:t>Skerli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Veliero </a:t>
            </a:r>
            <a:r>
              <a:rPr lang="it-IT" sz="3200" dirty="0" err="1" smtClean="0">
                <a:solidFill>
                  <a:prstClr val="black"/>
                </a:solidFill>
              </a:rPr>
              <a:t>Anfitrite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59394" name="Picture 2" descr="C:\Users\MARK\Desktop\JPG ridotte\D3\D3_104_PGG_6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0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Massimo </a:t>
            </a:r>
            <a:r>
              <a:rPr lang="it-IT" sz="3200" dirty="0" err="1">
                <a:solidFill>
                  <a:srgbClr val="FFFF00"/>
                </a:solidFill>
              </a:rPr>
              <a:t>Palandri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Rientro a casa - Filippine 1950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8546" name="Picture 2" descr="C:\Users\MARK\Desktop\JPG ridotte\D3\D3_525_PGG_6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3486" cy="45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7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Presentazione su schermo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2014-05-29T08:59:59Z</dcterms:created>
  <dcterms:modified xsi:type="dcterms:W3CDTF">2014-05-29T09:02:43Z</dcterms:modified>
</cp:coreProperties>
</file>