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4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7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43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33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0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4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89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35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3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81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61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15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02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09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07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97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9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12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90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40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44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55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62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7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6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08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4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78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58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27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04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87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14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2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3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0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2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18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06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95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490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41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97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400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493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169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3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38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412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546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441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75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083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901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658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0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710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339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753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867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78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943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657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610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237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9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69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47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072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009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43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128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096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7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3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2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4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05256" y="2490873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D2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DIORAMI E SCENETTE DI FIGURINI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DI OGNI EPOCA E SCALA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Mario Bellini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2400" dirty="0" smtClean="0">
                <a:solidFill>
                  <a:prstClr val="black"/>
                </a:solidFill>
              </a:rPr>
              <a:t>“Assalto trincea Francese” </a:t>
            </a:r>
          </a:p>
          <a:p>
            <a:pPr algn="ctr">
              <a:spcBef>
                <a:spcPct val="20000"/>
              </a:spcBef>
              <a:defRPr/>
            </a:pP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23906" name="Picture 2" descr="C:\Users\MARK\Desktop\P117070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96752"/>
            <a:ext cx="6024713" cy="451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Vittorio Bazzoni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de-DE" sz="3200" dirty="0">
                <a:solidFill>
                  <a:prstClr val="black"/>
                </a:solidFill>
              </a:rPr>
              <a:t>Philippus und der Kammerer aus dem Morgenland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 Bronzo ex D4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07522" name="Picture 2" descr="C:\Users\MARK\Desktop\JPG ridotte\D2\D2_322_PGG_6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913" y="1196750"/>
            <a:ext cx="6699471" cy="4464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2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Maurizio Valentini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de-DE" sz="3200" dirty="0" err="1">
                <a:solidFill>
                  <a:prstClr val="black"/>
                </a:solidFill>
              </a:rPr>
              <a:t>Cannone</a:t>
            </a:r>
            <a:r>
              <a:rPr lang="de-DE" sz="3200" dirty="0">
                <a:solidFill>
                  <a:prstClr val="black"/>
                </a:solidFill>
              </a:rPr>
              <a:t> 47-32 AT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1" name="Immagine 10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54275" name="Picture 3" descr="C:\Users\MARK\Desktop\JPG ridotte\D2\D2_007_PGG_6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84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Daniele </a:t>
            </a:r>
            <a:r>
              <a:rPr lang="it-IT" sz="3200" dirty="0" err="1">
                <a:solidFill>
                  <a:srgbClr val="FFFF00"/>
                </a:solidFill>
              </a:rPr>
              <a:t>Giromini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Pilota US Marines '42-'43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55298" name="Picture 2" descr="C:\Users\MARK\Desktop\JPG ridotte\D2\D2_227_PGG_6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65678" cy="4575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4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Giancarlo Cavallini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Cavaliere Crociato con Islamico Palestina XIII Sec.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56322" name="Picture 2" descr="C:\Users\MARK\Desktop\JPG ridotte\D2\D2_137_PGG_6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734730" cy="4487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6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Pietro Ballarini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Bull Rider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57346" name="Picture 2" descr="C:\Users\MARK\Desktop\JPG ridotte\D\D_392_PGG_6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536" y="1196752"/>
            <a:ext cx="680752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7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Presentazione su schermo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2014-05-29T08:52:59Z</dcterms:created>
  <dcterms:modified xsi:type="dcterms:W3CDTF">2014-05-29T08:57:51Z</dcterms:modified>
</cp:coreProperties>
</file>