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441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657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8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9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3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22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612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1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2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7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96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12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452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509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19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2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0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7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7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0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2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4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6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0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6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0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49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4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9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9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7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4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91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68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9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7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93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8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2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7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9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0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19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8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49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98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12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33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3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0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67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9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51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4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23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9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10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84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7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12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4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30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35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15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83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3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33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23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9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60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4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3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73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24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4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22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2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1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6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0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832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47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59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049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9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5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25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003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2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8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1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D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DIORAMI E SCENETTE MILITARI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 DI OGNI EPOCA E SCALA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Giampiero Bianchi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3200" dirty="0">
                <a:solidFill>
                  <a:prstClr val="black"/>
                </a:solidFill>
              </a:rPr>
              <a:t>KV2 - </a:t>
            </a:r>
            <a:r>
              <a:rPr lang="de-DE" sz="3200" dirty="0" smtClean="0">
                <a:solidFill>
                  <a:prstClr val="black"/>
                </a:solidFill>
              </a:rPr>
              <a:t>Der </a:t>
            </a:r>
            <a:r>
              <a:rPr lang="de-DE" sz="3200" dirty="0">
                <a:solidFill>
                  <a:prstClr val="black"/>
                </a:solidFill>
              </a:rPr>
              <a:t>Fall Des </a:t>
            </a:r>
            <a:r>
              <a:rPr lang="de-DE" sz="3200" dirty="0" smtClean="0">
                <a:solidFill>
                  <a:prstClr val="black"/>
                </a:solidFill>
              </a:rPr>
              <a:t>Giganten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6498" name="Picture 2" descr="C:\Users\MARK\Desktop\JPG ridotte\D\D_444_PGG_6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Denis Pozza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DAK </a:t>
            </a:r>
            <a:r>
              <a:rPr lang="en-US" sz="3200" dirty="0" err="1">
                <a:solidFill>
                  <a:prstClr val="black"/>
                </a:solidFill>
              </a:rPr>
              <a:t>BergeElefant</a:t>
            </a:r>
            <a:r>
              <a:rPr lang="en-US" sz="3200" dirty="0">
                <a:solidFill>
                  <a:prstClr val="black"/>
                </a:solidFill>
              </a:rPr>
              <a:t> - Tunisia 1943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3250" name="Picture 2" descr="C:\Users\MARK\Desktop\JPG ridotte\D\D_313_PGG_6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3146" cy="456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Corsi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Operazione</a:t>
            </a:r>
            <a:r>
              <a:rPr lang="en-US" sz="3200" dirty="0">
                <a:solidFill>
                  <a:prstClr val="black"/>
                </a:solidFill>
              </a:rPr>
              <a:t> Barbarossa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9330" name="Picture 2" descr="C:\Users\MARK\Desktop\JPG ridotte\D\D_212_PGG_6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Caramanico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How Much? - Opel </a:t>
            </a:r>
            <a:r>
              <a:rPr lang="en-US" sz="3200" dirty="0" err="1">
                <a:solidFill>
                  <a:prstClr val="black"/>
                </a:solidFill>
              </a:rPr>
              <a:t>Maultier</a:t>
            </a:r>
            <a:r>
              <a:rPr lang="en-US" sz="3200" dirty="0">
                <a:solidFill>
                  <a:prstClr val="black"/>
                </a:solidFill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</a:rPr>
              <a:t>Kettenkrad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FF00"/>
                </a:solidFill>
              </a:rPr>
              <a:t> 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0354" name="Picture 2" descr="C:\Users\MARK\Desktop\JPG ridotte\D\D_117_PGG_6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47928" cy="449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5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Andrea Bucciarelli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Il </a:t>
            </a:r>
            <a:r>
              <a:rPr lang="en-US" sz="3200" dirty="0" err="1">
                <a:solidFill>
                  <a:prstClr val="black"/>
                </a:solidFill>
              </a:rPr>
              <a:t>Riposo</a:t>
            </a:r>
            <a:r>
              <a:rPr lang="en-US" sz="3200" dirty="0">
                <a:solidFill>
                  <a:prstClr val="black"/>
                </a:solidFill>
              </a:rPr>
              <a:t> del </a:t>
            </a:r>
            <a:r>
              <a:rPr lang="en-US" sz="3200" dirty="0" err="1">
                <a:solidFill>
                  <a:prstClr val="black"/>
                </a:solidFill>
              </a:rPr>
              <a:t>Guerriero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1378" name="Picture 2" descr="C:\Users\MARK\Desktop\JPG ridotte\D\D_222_PGG_6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1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Paolo Sette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M5 Chevrolet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2402" name="Picture 2" descr="C:\Users\MARK\Desktop\JPG ridotte\D\D_306_PGG_6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58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Albertini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Wet and dry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3426" name="Picture 2" descr="C:\Users\MARK\Desktop\JPG ridotte\D\D_435_PGG_6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44738"/>
            <a:ext cx="6843573" cy="456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4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Carraro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The </a:t>
            </a:r>
            <a:r>
              <a:rPr lang="en-US" sz="3200" dirty="0">
                <a:solidFill>
                  <a:prstClr val="black"/>
                </a:solidFill>
              </a:rPr>
              <a:t>Dancing </a:t>
            </a:r>
            <a:r>
              <a:rPr lang="en-US" sz="3200" dirty="0" smtClean="0">
                <a:solidFill>
                  <a:prstClr val="black"/>
                </a:solidFill>
              </a:rPr>
              <a:t>Bear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4450" name="Picture 2" descr="C:\Users\MARK\Desktop\JPG ridotte\D\D_311_PGG_6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8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Fabio Consolo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Su 100 - 1945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5474" name="Picture 2" descr="C:\Users\MARK\Desktop\JPG ridotte\D\D_498_PGG_6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496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Presentazione su schermo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2014-05-29T08:41:38Z</dcterms:created>
  <dcterms:modified xsi:type="dcterms:W3CDTF">2014-05-29T08:49:52Z</dcterms:modified>
</cp:coreProperties>
</file>