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791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303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25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86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0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438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641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75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697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528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991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88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498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40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607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4078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05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721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218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156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965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006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1568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20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386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9018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943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437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5979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462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8976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109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0170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9729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7312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434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7867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239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4346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4985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0957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1730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0718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103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9509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5804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163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5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2323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4589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8785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6428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3585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6166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9938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2870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4271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407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4825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050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115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759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703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563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8426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7926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1141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25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5256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682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6096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3814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3810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5227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1231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53348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93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88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85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86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42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57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09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1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05256" y="2490873"/>
            <a:ext cx="76438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prstClr val="black"/>
                </a:solidFill>
              </a:rPr>
              <a:t>CATEGORIA C2 + C3</a:t>
            </a:r>
          </a:p>
          <a:p>
            <a:pPr algn="ctr"/>
            <a:r>
              <a:rPr lang="it-IT" sz="3200" b="1" dirty="0" smtClean="0">
                <a:solidFill>
                  <a:prstClr val="black"/>
                </a:solidFill>
              </a:rPr>
              <a:t>FIGURINI MILITARI </a:t>
            </a:r>
            <a:r>
              <a:rPr lang="it-IT" sz="3200" b="1" dirty="0">
                <a:solidFill>
                  <a:prstClr val="black"/>
                </a:solidFill>
              </a:rPr>
              <a:t>D</a:t>
            </a:r>
            <a:r>
              <a:rPr lang="it-IT" sz="3200" b="1" dirty="0" smtClean="0">
                <a:solidFill>
                  <a:prstClr val="black"/>
                </a:solidFill>
              </a:rPr>
              <a:t>A 65 mm</a:t>
            </a:r>
          </a:p>
          <a:p>
            <a:pPr algn="ctr"/>
            <a:r>
              <a:rPr lang="it-IT" sz="3200" b="1" dirty="0" smtClean="0">
                <a:solidFill>
                  <a:prstClr val="black"/>
                </a:solidFill>
              </a:rPr>
              <a:t>E OLTRE</a:t>
            </a:r>
          </a:p>
          <a:p>
            <a:endParaRPr lang="it-IT" sz="2800" b="1" dirty="0" smtClean="0">
              <a:solidFill>
                <a:prstClr val="black"/>
              </a:solidFill>
            </a:endParaRPr>
          </a:p>
          <a:p>
            <a:endParaRPr lang="it-IT" sz="2800" b="1" dirty="0" smtClean="0">
              <a:solidFill>
                <a:prstClr val="black"/>
              </a:solidFill>
            </a:endParaRPr>
          </a:p>
          <a:p>
            <a:endParaRPr lang="it-IT" sz="2800" b="1" dirty="0">
              <a:solidFill>
                <a:prstClr val="black"/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7" name="Immagine 6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6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Enrico Macchi</a:t>
            </a: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>
                <a:solidFill>
                  <a:prstClr val="black"/>
                </a:solidFill>
              </a:rPr>
              <a:t>Fante Italiano - con corazza farina WWI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3" name="Immagine 12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5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>
                <a:solidFill>
                  <a:srgbClr val="FFFF00"/>
                </a:solidFill>
              </a:rPr>
              <a:t> </a:t>
            </a:r>
            <a:r>
              <a:rPr lang="it-IT" smtClean="0">
                <a:solidFill>
                  <a:srgbClr val="FFFF00"/>
                </a:solidFill>
              </a:rPr>
              <a:t>Speciale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47107" name="Picture 3" descr="C:\Users\MARK\Desktop\P1170695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196752"/>
            <a:ext cx="6097396" cy="45727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492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Simone Lombardo</a:t>
            </a: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 err="1">
                <a:solidFill>
                  <a:prstClr val="black"/>
                </a:solidFill>
              </a:rPr>
              <a:t>Fallschmjager</a:t>
            </a:r>
            <a:r>
              <a:rPr lang="en-US" sz="3200" dirty="0">
                <a:solidFill>
                  <a:prstClr val="black"/>
                </a:solidFill>
              </a:rPr>
              <a:t> - Anzio 1944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7" name="Immagine 16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9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Speciale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48130" name="Picture 2" descr="C:\Users\MARK\Desktop\JPG ridotte\C2\C2_140_PGG_61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4513" y="1229774"/>
            <a:ext cx="2999655" cy="45013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563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Flavio </a:t>
            </a:r>
            <a:r>
              <a:rPr lang="it-IT" sz="3200" dirty="0" err="1">
                <a:solidFill>
                  <a:srgbClr val="FFFF00"/>
                </a:solidFill>
              </a:rPr>
              <a:t>Chistè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 err="1">
                <a:solidFill>
                  <a:prstClr val="black"/>
                </a:solidFill>
              </a:rPr>
              <a:t>Indiano</a:t>
            </a:r>
            <a:r>
              <a:rPr lang="en-US" sz="3200" dirty="0">
                <a:solidFill>
                  <a:prstClr val="black"/>
                </a:solidFill>
              </a:rPr>
              <a:t> Hidatsa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7" name="Immagine 16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9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Bronzo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49154" name="Picture 2" descr="C:\Users\MARK\Desktop\JPG ridotte\C2\C2_13_PGG_61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196752"/>
            <a:ext cx="3003972" cy="4507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051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Stefano </a:t>
            </a:r>
            <a:r>
              <a:rPr lang="it-IT" sz="3200" dirty="0" err="1">
                <a:solidFill>
                  <a:srgbClr val="FFFF00"/>
                </a:solidFill>
              </a:rPr>
              <a:t>Benetello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>
                <a:solidFill>
                  <a:prstClr val="black"/>
                </a:solidFill>
              </a:rPr>
              <a:t>Dragone a cavallo - Francia 1812</a:t>
            </a: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7" name="Immagine 16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9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Argento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50178" name="Picture 2" descr="C:\Users\MARK\Desktop\JPG ridotte\C3\C3_055_PGG_61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6835362" cy="45550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01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Pietro Ballarini</a:t>
            </a:r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>
                <a:solidFill>
                  <a:prstClr val="black"/>
                </a:solidFill>
              </a:rPr>
              <a:t>"Sentiero Torti" - Autoritratto in parete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8" name="Immagine 7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3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Oro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51202" name="Picture 2" descr="C:\Users\MARK\Desktop\JPG ridotte\C3\C3_393_PGG_61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196752"/>
            <a:ext cx="3032373" cy="45504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549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Vittorio Bazzoni</a:t>
            </a: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 err="1">
                <a:solidFill>
                  <a:prstClr val="black"/>
                </a:solidFill>
              </a:rPr>
              <a:t>Ashigaru</a:t>
            </a:r>
            <a:r>
              <a:rPr lang="en-US" sz="3200" dirty="0">
                <a:solidFill>
                  <a:prstClr val="black"/>
                </a:solidFill>
              </a:rPr>
              <a:t> - </a:t>
            </a:r>
            <a:r>
              <a:rPr lang="en-US" sz="3200" dirty="0" err="1">
                <a:solidFill>
                  <a:prstClr val="black"/>
                </a:solidFill>
              </a:rPr>
              <a:t>Giappone</a:t>
            </a:r>
            <a:r>
              <a:rPr lang="en-US" sz="3200" dirty="0">
                <a:solidFill>
                  <a:prstClr val="black"/>
                </a:solidFill>
              </a:rPr>
              <a:t> 1568-1600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7" name="Immagine 16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9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Best Of Class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52226" name="Picture 2" descr="C:\Users\MARK\Desktop\JPG ridotte\C3\C3_321_PGG_61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196752"/>
            <a:ext cx="3024336" cy="4538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821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Office PowerPoint</Application>
  <PresentationFormat>Presentazione su schermo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Titoli diapositive</vt:lpstr>
      </vt:variant>
      <vt:variant>
        <vt:i4>7</vt:i4>
      </vt:variant>
    </vt:vector>
  </HeadingPairs>
  <TitlesOfParts>
    <vt:vector size="15" baseType="lpstr">
      <vt:lpstr>Tema di Office</vt:lpstr>
      <vt:lpstr>1_Tema di Office</vt:lpstr>
      <vt:lpstr>2_Tema di Office</vt:lpstr>
      <vt:lpstr>3_Tema di Office</vt:lpstr>
      <vt:lpstr>4_Tema di Office</vt:lpstr>
      <vt:lpstr>5_Tema di Office</vt:lpstr>
      <vt:lpstr>6_Tema di Office</vt:lpstr>
      <vt:lpstr>7_Tema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</dc:creator>
  <cp:lastModifiedBy>Francesca</cp:lastModifiedBy>
  <cp:revision>1</cp:revision>
  <dcterms:created xsi:type="dcterms:W3CDTF">2014-05-28T20:20:46Z</dcterms:created>
  <dcterms:modified xsi:type="dcterms:W3CDTF">2014-05-28T20:24:22Z</dcterms:modified>
</cp:coreProperties>
</file>