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8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9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1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3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16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3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77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2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1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6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80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6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92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5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00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02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2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81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03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80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24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74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77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1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31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05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61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50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24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9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90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6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95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13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22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08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37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40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28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23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48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7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93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29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10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35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67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72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3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6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2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3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C1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FIGURINI MILITARI FINO A 54 mm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MASTER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2" name="Immagine 11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Cristian Colombo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USN EOD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3010" name="Picture 2" descr="C:\Users\MARK\Desktop\JPG ridotte\C1\C1_447_PGG_6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34307" cy="455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1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</a:t>
            </a:r>
            <a:r>
              <a:rPr lang="it-IT" sz="3200" dirty="0" err="1">
                <a:solidFill>
                  <a:srgbClr val="FFFF00"/>
                </a:solidFill>
              </a:rPr>
              <a:t>Benetello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13° RGT Cavalleria Leggera Australiana 1916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4034" name="Picture 2" descr="C:\Users\MARK\Desktop\JPG ridotte\C1\C1_052_PGG_6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96752"/>
            <a:ext cx="297512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2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Silvano Tomaselli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Tiroler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Landesshutzen</a:t>
            </a:r>
            <a:r>
              <a:rPr lang="en-US" sz="3200" dirty="0">
                <a:solidFill>
                  <a:prstClr val="black"/>
                </a:solidFill>
              </a:rPr>
              <a:t> 2° Reg. </a:t>
            </a:r>
            <a:r>
              <a:rPr lang="en-US" sz="3200" dirty="0" err="1">
                <a:solidFill>
                  <a:prstClr val="black"/>
                </a:solidFill>
              </a:rPr>
              <a:t>Bozen</a:t>
            </a:r>
            <a:r>
              <a:rPr lang="en-US" sz="3200" dirty="0">
                <a:solidFill>
                  <a:prstClr val="black"/>
                </a:solidFill>
              </a:rPr>
              <a:t> - </a:t>
            </a:r>
            <a:r>
              <a:rPr lang="en-US" sz="3200" dirty="0" err="1">
                <a:solidFill>
                  <a:prstClr val="black"/>
                </a:solidFill>
              </a:rPr>
              <a:t>Sciatore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5058" name="Picture 2" descr="C:\Users\MARK\Desktop\JPG ridotte\C1\C1_469_PGG_6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96752"/>
            <a:ext cx="2952328" cy="4430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9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Diego Vaccari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Templar Knight (1200-1230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46082" name="Picture 2" descr="C:\Users\MARK\Desktop\JPG ridotte\C1\C1_314_PGG_6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45123" cy="4569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1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Presentazione su schermo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2014-05-28T20:15:50Z</dcterms:created>
  <dcterms:modified xsi:type="dcterms:W3CDTF">2014-05-28T20:19:00Z</dcterms:modified>
</cp:coreProperties>
</file>