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6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4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8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54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6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7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7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9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51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1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2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32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7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97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2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0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40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7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40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50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80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1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30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24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19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6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52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45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2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61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61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04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84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91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311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7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35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48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50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37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33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97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73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05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97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8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64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0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79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47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96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05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26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56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4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4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91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49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431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74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75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82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481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1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1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2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5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705256" y="2490873"/>
            <a:ext cx="76438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C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FIGURINI MILITARI FINO A 54 mm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2" name="Immagine 11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Ilaria </a:t>
            </a:r>
            <a:r>
              <a:rPr lang="it-IT" sz="3200" dirty="0" err="1">
                <a:solidFill>
                  <a:srgbClr val="FFFF00"/>
                </a:solidFill>
              </a:rPr>
              <a:t>Loi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Belisario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9" name="Immagine 18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21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7890" name="Picture 2" descr="C:\Users\MARK\Desktop\JPG ridotte\C\C_082_PGG_6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3045122" cy="4569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0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Marco Ambrosio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Africa 1943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8914" name="Picture 2" descr="C:\Users\MARK\Desktop\JPG ridotte\C\C_504_PGG_6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302310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7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Maurizio Ruzza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All'Ovest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niente</a:t>
            </a:r>
            <a:r>
              <a:rPr lang="en-US" sz="3200" dirty="0">
                <a:solidFill>
                  <a:prstClr val="black"/>
                </a:solidFill>
              </a:rPr>
              <a:t> di </a:t>
            </a:r>
            <a:r>
              <a:rPr lang="en-US" sz="3200" dirty="0" err="1">
                <a:solidFill>
                  <a:prstClr val="black"/>
                </a:solidFill>
              </a:rPr>
              <a:t>nuovo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9938" name="Picture 2" descr="C:\Users\MARK\Desktop\JPG ridotte\C\C_065_PGG_6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938" y="1196752"/>
            <a:ext cx="302310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1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Cristian Sartori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Cavaliere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Toscano</a:t>
            </a:r>
            <a:r>
              <a:rPr lang="en-US" sz="3200" dirty="0">
                <a:solidFill>
                  <a:prstClr val="black"/>
                </a:solidFill>
              </a:rPr>
              <a:t> XIII Sec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40962" name="Picture 2" descr="C:\Users\MARK\Desktop\JPG ridotte\C\C_155_PGG_6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96752"/>
            <a:ext cx="2973114" cy="4461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1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Riccardo Salviato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Caribbean Buccaneer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Immagine 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41986" name="Picture 2" descr="C:\Users\MARK\Desktop\JPG ridotte\C\C_500_PGG_6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3071091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5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Presentazione su schermo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2014-05-28T20:10:50Z</dcterms:created>
  <dcterms:modified xsi:type="dcterms:W3CDTF">2014-05-28T20:13:32Z</dcterms:modified>
</cp:coreProperties>
</file>