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6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7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78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34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83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36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05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8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03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18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04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93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22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62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31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60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5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4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03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95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54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83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07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73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99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84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27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9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45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97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53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22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259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2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47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254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75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5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88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441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59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98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985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85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751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00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662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7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40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404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853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250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760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200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123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175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2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9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909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944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535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098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34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43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768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299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614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3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427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147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04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362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189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605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820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211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220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8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652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064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46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423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500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794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806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467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420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3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1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2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4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0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1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3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705256" y="2490873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B1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MEZZI MILITARI SCALA 1/35 O SUPERIORI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DA SCATOLA E MIGLIORATI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2" name="Immagine 11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Tiziano Zani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IDF Centurion Six Days War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8" name="Immagine 7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3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92162" name="Picture 2" descr="C:\Users\MARK\Desktop\P117067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96751"/>
            <a:ext cx="6048672" cy="4536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67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Francesco </a:t>
            </a:r>
            <a:r>
              <a:rPr lang="it-IT" sz="3200" dirty="0" err="1">
                <a:solidFill>
                  <a:srgbClr val="FFFF00"/>
                </a:solidFill>
              </a:rPr>
              <a:t>Carollo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Panzer I </a:t>
            </a:r>
            <a:r>
              <a:rPr lang="en-US" sz="3200" dirty="0" err="1">
                <a:solidFill>
                  <a:prstClr val="black"/>
                </a:solidFill>
              </a:rPr>
              <a:t>Ausf</a:t>
            </a:r>
            <a:r>
              <a:rPr lang="en-US" sz="3200" dirty="0">
                <a:solidFill>
                  <a:prstClr val="black"/>
                </a:solidFill>
              </a:rPr>
              <a:t>. A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93186" name="Picture 2" descr="C:\Users\MARK\Desktop\JPG ridotte\B1\B1_310_PGG_6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40760" cy="455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2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Jessica Bracali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M11/39 - </a:t>
            </a:r>
            <a:r>
              <a:rPr lang="en-US" sz="3200" dirty="0" err="1">
                <a:solidFill>
                  <a:prstClr val="black"/>
                </a:solidFill>
              </a:rPr>
              <a:t>Libia</a:t>
            </a:r>
            <a:r>
              <a:rPr lang="en-US" sz="3200" dirty="0">
                <a:solidFill>
                  <a:prstClr val="black"/>
                </a:solidFill>
              </a:rPr>
              <a:t> 1940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Speciale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94210" name="Picture 2" descr="C:\Users\MARK\Desktop\JPG ridotte\B1\B1_231_PGG_6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268760"/>
            <a:ext cx="6768752" cy="4510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Cardenio Togni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Renault 17 </a:t>
            </a:r>
            <a:r>
              <a:rPr lang="en-US" sz="3200" dirty="0" err="1">
                <a:solidFill>
                  <a:prstClr val="black"/>
                </a:solidFill>
              </a:rPr>
              <a:t>Fumogeni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Bronzo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34818" name="Picture 2" descr="C:\Users\MARK\Desktop\JPG ridotte\B1\B1_495_PGG_63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1"/>
            <a:ext cx="6811834" cy="453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43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Adriano Del </a:t>
            </a:r>
            <a:r>
              <a:rPr lang="it-IT" sz="3200" dirty="0" err="1">
                <a:solidFill>
                  <a:srgbClr val="FFFF00"/>
                </a:solidFill>
              </a:rPr>
              <a:t>Gaizo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T90/A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95234" name="Picture 2" descr="C:\Users\MARK\Desktop\JPG ridotte\B1\B1_206_PGG_6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18616" cy="4543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Roberto </a:t>
            </a:r>
            <a:r>
              <a:rPr lang="it-IT" sz="3200" dirty="0" err="1">
                <a:solidFill>
                  <a:srgbClr val="FFFF00"/>
                </a:solidFill>
              </a:rPr>
              <a:t>Faraci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3200" dirty="0">
                <a:solidFill>
                  <a:prstClr val="black"/>
                </a:solidFill>
              </a:rPr>
              <a:t>LVT </a:t>
            </a:r>
            <a:r>
              <a:rPr lang="it-IT" sz="3200" dirty="0" err="1">
                <a:solidFill>
                  <a:prstClr val="black"/>
                </a:solidFill>
              </a:rPr>
              <a:t>Amtrac</a:t>
            </a:r>
            <a:r>
              <a:rPr lang="it-IT" sz="3200" dirty="0">
                <a:solidFill>
                  <a:prstClr val="black"/>
                </a:solidFill>
              </a:rPr>
              <a:t> "Sbarco ad </a:t>
            </a:r>
            <a:r>
              <a:rPr lang="it-IT" sz="3200" dirty="0" err="1">
                <a:solidFill>
                  <a:prstClr val="black"/>
                </a:solidFill>
              </a:rPr>
              <a:t>Iwo</a:t>
            </a:r>
            <a:r>
              <a:rPr lang="it-IT" sz="3200" dirty="0">
                <a:solidFill>
                  <a:prstClr val="black"/>
                </a:solidFill>
              </a:rPr>
              <a:t> </a:t>
            </a:r>
            <a:r>
              <a:rPr lang="it-IT" sz="3200" dirty="0" err="1">
                <a:solidFill>
                  <a:prstClr val="black"/>
                </a:solidFill>
              </a:rPr>
              <a:t>Jima</a:t>
            </a:r>
            <a:r>
              <a:rPr lang="it-IT" sz="3200" dirty="0">
                <a:solidFill>
                  <a:prstClr val="black"/>
                </a:solidFill>
              </a:rPr>
              <a:t>"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35842" name="Picture 2" descr="C:\Users\MARK\Desktop\JPG ridotte\B1\B1_207_PGG_6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40760" cy="4558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25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Umberto </a:t>
            </a:r>
            <a:r>
              <a:rPr lang="it-IT" sz="3200" dirty="0" err="1">
                <a:solidFill>
                  <a:srgbClr val="FFFF00"/>
                </a:solidFill>
              </a:rPr>
              <a:t>Ponzecchi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M4 Tractor + 155 </a:t>
            </a:r>
            <a:r>
              <a:rPr lang="en-US" sz="3200" dirty="0" err="1">
                <a:solidFill>
                  <a:prstClr val="black"/>
                </a:solidFill>
              </a:rPr>
              <a:t>LongTom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36866" name="Picture 2" descr="C:\Users\MARK\Desktop\JPG ridotte\B1\B1_240_PGG_6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38214" cy="4556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53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Presentazione su schermo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8_Tema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1</cp:revision>
  <dcterms:created xsi:type="dcterms:W3CDTF">2014-05-28T19:57:41Z</dcterms:created>
  <dcterms:modified xsi:type="dcterms:W3CDTF">2014-05-28T20:02:50Z</dcterms:modified>
</cp:coreProperties>
</file>