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2"/>
  </p:notesMasterIdLst>
  <p:sldIdLst>
    <p:sldId id="256" r:id="rId7"/>
    <p:sldId id="257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D198-4950-46E9-86BF-E42359A0A730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5EE4D-552B-4CE5-9591-0F2127D047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24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EE4D-552B-4CE5-9591-0F2127D0472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66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28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95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61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28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00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51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9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48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12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08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79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12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12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06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46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44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3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14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09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7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09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28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17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70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24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295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3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01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13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71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56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695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185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65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34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618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6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265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7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996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29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169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420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191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208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19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90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368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642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607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201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650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0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5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2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1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7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705256" y="2490873"/>
            <a:ext cx="7643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CATEGORIA D1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DIORAMI E SCENETTE AERONAUTICHE DI OGNI EPOCA E SCALA</a:t>
            </a: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2" name="Immagine 11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88139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Patrick Cazzola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Macchi Mc 202 Folgore/FIAT Sahariana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Bronzo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29698" name="Picture 2" descr="C:\Users\MARK\Desktop\JPG ridotte\D1\D1_260_PGG_62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05668" cy="4535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88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Claudio De </a:t>
            </a:r>
            <a:r>
              <a:rPr lang="it-IT" sz="3200" dirty="0" err="1">
                <a:solidFill>
                  <a:srgbClr val="FFFF00"/>
                </a:solidFill>
              </a:rPr>
              <a:t>Bellis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prstClr val="black"/>
                </a:solidFill>
              </a:rPr>
              <a:t>Messerchmitt</a:t>
            </a:r>
            <a:r>
              <a:rPr lang="en-US" sz="3200" dirty="0">
                <a:solidFill>
                  <a:prstClr val="black"/>
                </a:solidFill>
              </a:rPr>
              <a:t> Me262A.1A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Argento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30722" name="Picture 2" descr="C:\Users\MARK\Desktop\JPG ridotte\D1\D1_239_PGG_6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40760" cy="4558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77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Gruppo GMT</a:t>
            </a: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Last Combat Cruise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8" name="Immagine 7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3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Oro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31746" name="Picture 2" descr="C:\Users\MARK\Desktop\JPG ridotte\D1\D1_015_PGG_65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43574" cy="4560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10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Roberto Colaianni</a:t>
            </a:r>
          </a:p>
        </p:txBody>
      </p:sp>
      <p:sp>
        <p:nvSpPr>
          <p:cNvPr id="1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Lost in Vietnam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21" name="Immagine 20" descr="AMS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23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Best Of Class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32770" name="Picture 2" descr="C:\Users\MARK\Desktop\JPG ridotte\D\D_263_PGG_62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196752"/>
            <a:ext cx="3052167" cy="4580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83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Presentazione su schermo (4:3)</PresentationFormat>
  <Paragraphs>26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Francesca</cp:lastModifiedBy>
  <cp:revision>1</cp:revision>
  <dcterms:created xsi:type="dcterms:W3CDTF">2014-05-28T19:45:30Z</dcterms:created>
  <dcterms:modified xsi:type="dcterms:W3CDTF">2014-05-28T19:48:49Z</dcterms:modified>
</cp:coreProperties>
</file>