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8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6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1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7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5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8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8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7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5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0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04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2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9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2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60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45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81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83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90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21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28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79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02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6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9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94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79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4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4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81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7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29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61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9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48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1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4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5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23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099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86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0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0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88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01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1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57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02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9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19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73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4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2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2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2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2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21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1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95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24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9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1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12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98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701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87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7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2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6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7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648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26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312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00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011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412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684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055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98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8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9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6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0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05256" y="2490873"/>
            <a:ext cx="764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B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MEZZI MILITARI SCALA 1/72 O INFERIORI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2" name="Immagine 11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Moreno Gandini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Stug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III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86018" name="Picture 2" descr="C:\Users\MARK\Desktop\JPG ridotte\B\B_340_PGG_6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01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Francesco Romagnoli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de-DE" sz="3200" dirty="0" err="1">
                <a:solidFill>
                  <a:prstClr val="black"/>
                </a:solidFill>
              </a:rPr>
              <a:t>Sd</a:t>
            </a:r>
            <a:r>
              <a:rPr lang="de-DE" sz="3200" dirty="0">
                <a:solidFill>
                  <a:prstClr val="black"/>
                </a:solidFill>
              </a:rPr>
              <a:t>. Kfz.9 </a:t>
            </a:r>
            <a:r>
              <a:rPr lang="de-DE" sz="3200" dirty="0" err="1">
                <a:solidFill>
                  <a:prstClr val="black"/>
                </a:solidFill>
              </a:rPr>
              <a:t>Sd</a:t>
            </a:r>
            <a:r>
              <a:rPr lang="de-DE" sz="3200" dirty="0">
                <a:solidFill>
                  <a:prstClr val="black"/>
                </a:solidFill>
              </a:rPr>
              <a:t> AH 116 Panzer Fahre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87042" name="Picture 2" descr="C:\Users\MARK\Desktop\JPG ridotte\B\B_077_PGG_6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68752" cy="4510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Gianni Fiani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King Tiger </a:t>
            </a:r>
            <a:r>
              <a:rPr lang="it-IT" sz="3200" dirty="0" err="1">
                <a:solidFill>
                  <a:prstClr val="black"/>
                </a:solidFill>
              </a:rPr>
              <a:t>Pnz</a:t>
            </a:r>
            <a:r>
              <a:rPr lang="it-IT" sz="3200" dirty="0">
                <a:solidFill>
                  <a:prstClr val="black"/>
                </a:solidFill>
              </a:rPr>
              <a:t>. </a:t>
            </a:r>
            <a:r>
              <a:rPr lang="it-IT" sz="3200" dirty="0" err="1">
                <a:solidFill>
                  <a:prstClr val="black"/>
                </a:solidFill>
              </a:rPr>
              <a:t>Abt</a:t>
            </a:r>
            <a:r>
              <a:rPr lang="it-IT" sz="3200" dirty="0">
                <a:solidFill>
                  <a:prstClr val="black"/>
                </a:solidFill>
              </a:rPr>
              <a:t>. 506 "Portiamolo a casa"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88066" name="Picture 2" descr="C:\Users\MARK\Desktop\JPG ridotte\B\B_217_PGG_6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Ricci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Sherman </a:t>
            </a:r>
            <a:r>
              <a:rPr lang="en-US" sz="3200" dirty="0" smtClean="0">
                <a:solidFill>
                  <a:prstClr val="black"/>
                </a:solidFill>
              </a:rPr>
              <a:t>Dozer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89090" name="Picture 2" descr="C:\Users\MARK\Desktop\JPG ridotte\B\B_123_PGG_6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976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9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Daniele Zanoni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Panther </a:t>
            </a:r>
            <a:r>
              <a:rPr lang="en-US" sz="3200" dirty="0" err="1">
                <a:solidFill>
                  <a:prstClr val="black"/>
                </a:solidFill>
              </a:rPr>
              <a:t>Ausf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</a:rPr>
              <a:t>F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0114" name="Picture 2" descr="C:\Users\MARK\Desktop\JPG ridotte\B\B_319_PGG_6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858" y="1196753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Andrea </a:t>
            </a:r>
            <a:r>
              <a:rPr lang="it-IT" sz="3200" dirty="0" err="1">
                <a:solidFill>
                  <a:srgbClr val="FFFF00"/>
                </a:solidFill>
              </a:rPr>
              <a:t>Vignocchi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Churchill </a:t>
            </a:r>
            <a:r>
              <a:rPr lang="en-US" sz="3200" dirty="0" err="1">
                <a:solidFill>
                  <a:prstClr val="black"/>
                </a:solidFill>
              </a:rPr>
              <a:t>Mk.IV</a:t>
            </a:r>
            <a:r>
              <a:rPr lang="en-US" sz="3200" dirty="0">
                <a:solidFill>
                  <a:prstClr val="black"/>
                </a:solidFill>
              </a:rPr>
              <a:t> "</a:t>
            </a:r>
            <a:r>
              <a:rPr lang="en-US" sz="3200" dirty="0" err="1">
                <a:solidFill>
                  <a:prstClr val="black"/>
                </a:solidFill>
              </a:rPr>
              <a:t>Avre</a:t>
            </a:r>
            <a:r>
              <a:rPr lang="en-US" sz="3200" dirty="0">
                <a:solidFill>
                  <a:prstClr val="black"/>
                </a:solidFill>
              </a:rPr>
              <a:t>"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3794" name="Picture 2" descr="C:\Users\MARK\Desktop\JPG ridotte\B\B_181_PGG_6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79445" cy="4584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2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Federico Zanetti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Bergepanther</a:t>
            </a:r>
            <a:r>
              <a:rPr lang="en-US" sz="3200" dirty="0">
                <a:solidFill>
                  <a:prstClr val="black"/>
                </a:solidFill>
              </a:rPr>
              <a:t> A/D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</a:t>
            </a:r>
            <a:r>
              <a:rPr lang="it-IT" smtClean="0">
                <a:solidFill>
                  <a:srgbClr val="FFFF00"/>
                </a:solidFill>
              </a:rPr>
              <a:t>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1138" name="Picture 2" descr="C:\Users\MARK\Desktop\JPG ridotte\B\B_256_PGG_6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3486" cy="45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4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Presentazione su schermo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2014-05-28T19:49:04Z</dcterms:created>
  <dcterms:modified xsi:type="dcterms:W3CDTF">2014-05-28T19:54:20Z</dcterms:modified>
</cp:coreProperties>
</file>