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sldIdLst>
    <p:sldId id="256" r:id="rId7"/>
    <p:sldId id="257" r:id="rId8"/>
    <p:sldId id="258" r:id="rId9"/>
    <p:sldId id="259" r:id="rId10"/>
    <p:sldId id="260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00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03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32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305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694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45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65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935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158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79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876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6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047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5181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799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303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075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6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75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246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7380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889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774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362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9321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5129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559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490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487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315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70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800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723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334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809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339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407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87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525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729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2494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112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958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859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518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0744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567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93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048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599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359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099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939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727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9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28/05/2014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08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46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03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21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A413C-4DB5-49C6-BFD9-E64090AEC3E6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28/05/2014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70950-A965-4B05-B478-E0496050629D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6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/>
          <p:cNvSpPr txBox="1"/>
          <p:nvPr/>
        </p:nvSpPr>
        <p:spPr>
          <a:xfrm>
            <a:off x="705256" y="2490873"/>
            <a:ext cx="764386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CATEGORIA A5 </a:t>
            </a:r>
          </a:p>
          <a:p>
            <a:pPr algn="ctr"/>
            <a:r>
              <a:rPr lang="it-IT" sz="3200" b="1" dirty="0" smtClean="0">
                <a:solidFill>
                  <a:prstClr val="black"/>
                </a:solidFill>
              </a:rPr>
              <a:t>ELICOTTERI IN TUTTE LE SCALE</a:t>
            </a: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 smtClean="0">
              <a:solidFill>
                <a:prstClr val="black"/>
              </a:solidFill>
            </a:endParaRPr>
          </a:p>
          <a:p>
            <a:endParaRPr lang="it-IT" sz="2800" b="1" dirty="0">
              <a:solidFill>
                <a:prstClr val="black"/>
              </a:solidFill>
            </a:endParaRPr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0" name="Immagine 9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18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Massimo </a:t>
            </a:r>
            <a:r>
              <a:rPr lang="it-IT" sz="3200" dirty="0" err="1">
                <a:solidFill>
                  <a:srgbClr val="FFFF00"/>
                </a:solidFill>
              </a:rPr>
              <a:t>Cestaro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err="1" smtClean="0">
                <a:solidFill>
                  <a:prstClr val="black"/>
                </a:solidFill>
              </a:rPr>
              <a:t>Agusta</a:t>
            </a:r>
            <a:r>
              <a:rPr lang="en-US" sz="3200" dirty="0" smtClean="0">
                <a:solidFill>
                  <a:prstClr val="black"/>
                </a:solidFill>
              </a:rPr>
              <a:t>/Bell </a:t>
            </a:r>
            <a:r>
              <a:rPr lang="en-US" sz="3200" dirty="0">
                <a:solidFill>
                  <a:prstClr val="black"/>
                </a:solidFill>
              </a:rPr>
              <a:t>412 Griffin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Bronza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28674" name="Picture 2" descr="C:\Users\MARK\Desktop\JPG ridotte\A1\A1_521_PGG_6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40760" cy="4558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40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Marco </a:t>
            </a:r>
            <a:r>
              <a:rPr lang="it-IT" sz="3200" dirty="0" err="1">
                <a:solidFill>
                  <a:srgbClr val="FFFF00"/>
                </a:solidFill>
              </a:rPr>
              <a:t>Penasa</a:t>
            </a:r>
            <a:endParaRPr lang="it-IT" sz="3200" dirty="0">
              <a:solidFill>
                <a:srgbClr val="FFFF00"/>
              </a:solidFill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Boeing AH </a:t>
            </a:r>
            <a:r>
              <a:rPr lang="en-US" sz="3200" dirty="0">
                <a:solidFill>
                  <a:prstClr val="black"/>
                </a:solidFill>
              </a:rPr>
              <a:t>64 A "</a:t>
            </a:r>
            <a:r>
              <a:rPr lang="en-US" sz="3200" dirty="0" err="1">
                <a:solidFill>
                  <a:prstClr val="black"/>
                </a:solidFill>
              </a:rPr>
              <a:t>Peten</a:t>
            </a:r>
            <a:r>
              <a:rPr lang="en-US" sz="3200" dirty="0">
                <a:solidFill>
                  <a:prstClr val="black"/>
                </a:solidFill>
              </a:rPr>
              <a:t>" IAF"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Argento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83970" name="Picture 2" descr="C:\Users\MARK\Desktop\JPG ridotte\A5\A5_001_PGG_6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196752"/>
            <a:ext cx="6768752" cy="4510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41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Stefano Forcella</a:t>
            </a: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smtClean="0">
                <a:solidFill>
                  <a:prstClr val="black"/>
                </a:solidFill>
              </a:rPr>
              <a:t>Boeing AH-64 </a:t>
            </a:r>
            <a:r>
              <a:rPr lang="en-US" sz="3200" dirty="0">
                <a:solidFill>
                  <a:prstClr val="black"/>
                </a:solidFill>
              </a:rPr>
              <a:t>A "</a:t>
            </a:r>
            <a:r>
              <a:rPr lang="en-US" sz="3200" dirty="0" err="1">
                <a:solidFill>
                  <a:prstClr val="black"/>
                </a:solidFill>
              </a:rPr>
              <a:t>Peten</a:t>
            </a:r>
            <a:r>
              <a:rPr lang="en-US" sz="3200" dirty="0">
                <a:solidFill>
                  <a:prstClr val="black"/>
                </a:solidFill>
              </a:rPr>
              <a:t>"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12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13" name="Immagine 12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Oro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84994" name="Picture 2" descr="C:\Users\MARK\Desktop\JPG ridotte\D1\D1_411_PGG_62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30254" cy="4551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508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3664056" y="6179111"/>
            <a:ext cx="5479944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it-IT" sz="3200" dirty="0">
                <a:solidFill>
                  <a:srgbClr val="FFFF00"/>
                </a:solidFill>
              </a:rPr>
              <a:t>Mirko Paglia</a:t>
            </a: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1403648" y="5661248"/>
            <a:ext cx="640080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err="1">
                <a:solidFill>
                  <a:prstClr val="black"/>
                </a:solidFill>
              </a:rPr>
              <a:t>Flettner</a:t>
            </a:r>
            <a:r>
              <a:rPr lang="en-US" sz="3200" dirty="0">
                <a:solidFill>
                  <a:prstClr val="black"/>
                </a:solidFill>
              </a:rPr>
              <a:t> 282</a:t>
            </a:r>
            <a:endParaRPr lang="it-IT" sz="3200" dirty="0">
              <a:solidFill>
                <a:prstClr val="black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467544" y="214290"/>
            <a:ext cx="8243918" cy="1143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9</a:t>
            </a: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° Mostra concorso Nazionale di modellismo</a:t>
            </a:r>
          </a:p>
          <a:p>
            <a:pPr algn="ctr">
              <a:spcBef>
                <a:spcPct val="0"/>
              </a:spcBef>
              <a:defRPr/>
            </a:pPr>
            <a:r>
              <a:rPr lang="it-IT" sz="2800" b="1" dirty="0" smtClean="0">
                <a:solidFill>
                  <a:srgbClr val="FFFF00"/>
                </a:solidFill>
                <a:latin typeface="Arial Narrow" pitchFamily="34" charset="0"/>
                <a:ea typeface="+mj-ea"/>
                <a:cs typeface="+mj-cs"/>
              </a:rPr>
              <a:t>“Città di Verona”</a:t>
            </a:r>
            <a:endParaRPr lang="it-IT" sz="2800" b="1" dirty="0">
              <a:solidFill>
                <a:srgbClr val="FFFF00"/>
              </a:solidFill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8" name="Immagine 7" descr="AMS_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000132" cy="115015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52" y="188640"/>
            <a:ext cx="820373" cy="1208479"/>
          </a:xfrm>
          <a:prstGeom prst="rect">
            <a:avLst/>
          </a:prstGeom>
        </p:spPr>
      </p:pic>
      <p:sp>
        <p:nvSpPr>
          <p:cNvPr id="11" name="Sottotitolo 2"/>
          <p:cNvSpPr txBox="1">
            <a:spLocks/>
          </p:cNvSpPr>
          <p:nvPr/>
        </p:nvSpPr>
        <p:spPr>
          <a:xfrm>
            <a:off x="0" y="6172192"/>
            <a:ext cx="5292080" cy="685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rgbClr val="FFFF00"/>
                </a:solidFill>
              </a:rPr>
              <a:t> </a:t>
            </a:r>
            <a:r>
              <a:rPr lang="it-IT" dirty="0" smtClean="0">
                <a:solidFill>
                  <a:srgbClr val="FFFF00"/>
                </a:solidFill>
              </a:rPr>
              <a:t> Best Of Class</a:t>
            </a:r>
            <a:endParaRPr lang="it-IT" dirty="0" smtClean="0">
              <a:solidFill>
                <a:srgbClr val="FFFF00"/>
              </a:solidFill>
            </a:endParaRPr>
          </a:p>
        </p:txBody>
      </p:sp>
      <p:pic>
        <p:nvPicPr>
          <p:cNvPr id="27650" name="Picture 2" descr="C:\Users\MARK\Desktop\JPG ridotte\A1\A1_331_PGG_62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196752"/>
            <a:ext cx="6843486" cy="4560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951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Presentazione su schermo (4:3)</PresentationFormat>
  <Paragraphs>25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Tema di Office</vt:lpstr>
      <vt:lpstr>1_Tema di Office</vt:lpstr>
      <vt:lpstr>2_Tema di Office</vt:lpstr>
      <vt:lpstr>3_Tema di Office</vt:lpstr>
      <vt:lpstr>4_Tema di Office</vt:lpstr>
      <vt:lpstr>5_Tema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</dc:creator>
  <cp:lastModifiedBy>Francesca</cp:lastModifiedBy>
  <cp:revision>1</cp:revision>
  <dcterms:created xsi:type="dcterms:W3CDTF">2014-05-28T19:33:57Z</dcterms:created>
  <dcterms:modified xsi:type="dcterms:W3CDTF">2014-05-28T19:37:23Z</dcterms:modified>
</cp:coreProperties>
</file>