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  <p:sldMasterId id="2147483804" r:id="rId14"/>
  </p:sld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04239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75116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2556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59452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98784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45704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11094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36466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71368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915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18298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94889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04388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74570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28493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61845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50734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3743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378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592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3705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23446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15608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66439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2485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26673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77639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91603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1241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06763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650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58924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49610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67279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16795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93791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33633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33173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25508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12086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1029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468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12452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66496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37049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82602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0136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94611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2371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2749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19808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09732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124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00536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2570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65625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11425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8573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906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5114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0692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3039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137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8223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8987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505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0952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5672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0870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6510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4033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0326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818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6926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5574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5011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2898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5847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7364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6718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4262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1635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447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922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6658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7095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2093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4628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4311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2093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8613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910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914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8401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29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5537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1387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5148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9221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7605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6226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078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690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5854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7475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7372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2916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7709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3874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5873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46462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55092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049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14489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1996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1599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24128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5068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3654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47672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69034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63123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033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6614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22190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38960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16616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77472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7094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07124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81774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89868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38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88556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78136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29181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79968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6287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54636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07552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23434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34980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403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30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264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8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419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73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848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029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06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263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514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63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313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761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11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33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45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00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sellaDiTesto 18"/>
          <p:cNvSpPr txBox="1"/>
          <p:nvPr/>
        </p:nvSpPr>
        <p:spPr>
          <a:xfrm>
            <a:off x="705256" y="2490873"/>
            <a:ext cx="764386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prstClr val="black"/>
                </a:solidFill>
              </a:rPr>
              <a:t>CATEGORIA A2 + A3 </a:t>
            </a:r>
          </a:p>
          <a:p>
            <a:pPr algn="ctr"/>
            <a:r>
              <a:rPr lang="it-IT" sz="3200" b="1" dirty="0" smtClean="0">
                <a:solidFill>
                  <a:prstClr val="black"/>
                </a:solidFill>
              </a:rPr>
              <a:t>AEROMOBILI DAL 1903 AD OGGI</a:t>
            </a:r>
          </a:p>
          <a:p>
            <a:pPr algn="ctr"/>
            <a:r>
              <a:rPr lang="it-IT" sz="3200" b="1" dirty="0" smtClean="0">
                <a:solidFill>
                  <a:prstClr val="black"/>
                </a:solidFill>
              </a:rPr>
              <a:t>SCALA 1/48 </a:t>
            </a:r>
          </a:p>
          <a:p>
            <a:pPr algn="ctr"/>
            <a:r>
              <a:rPr lang="it-IT" sz="3200" b="1" dirty="0" smtClean="0">
                <a:solidFill>
                  <a:prstClr val="black"/>
                </a:solidFill>
              </a:rPr>
              <a:t>DA SCATOLA E MIGLIORATO</a:t>
            </a:r>
          </a:p>
          <a:p>
            <a:pPr algn="ctr"/>
            <a:r>
              <a:rPr lang="it-IT" sz="3200" b="1" dirty="0" smtClean="0">
                <a:solidFill>
                  <a:prstClr val="black"/>
                </a:solidFill>
              </a:rPr>
              <a:t>ELABORATO E AUTOCOSTRUITO</a:t>
            </a:r>
          </a:p>
          <a:p>
            <a:endParaRPr lang="it-IT" sz="2800" b="1" dirty="0" smtClean="0">
              <a:solidFill>
                <a:prstClr val="black"/>
              </a:solidFill>
            </a:endParaRPr>
          </a:p>
          <a:p>
            <a:endParaRPr lang="it-IT" sz="2800" b="1" dirty="0" smtClean="0">
              <a:solidFill>
                <a:prstClr val="black"/>
              </a:solidFill>
            </a:endParaRPr>
          </a:p>
          <a:p>
            <a:endParaRPr lang="it-IT" sz="2800" b="1" dirty="0">
              <a:solidFill>
                <a:prstClr val="black"/>
              </a:solidFill>
            </a:endParaRPr>
          </a:p>
        </p:txBody>
      </p:sp>
      <p:sp>
        <p:nvSpPr>
          <p:cNvPr id="20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21" name="Immagine 20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33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ttotitolo 2"/>
          <p:cNvSpPr txBox="1">
            <a:spLocks/>
          </p:cNvSpPr>
          <p:nvPr/>
        </p:nvSpPr>
        <p:spPr>
          <a:xfrm>
            <a:off x="3664056" y="6179111"/>
            <a:ext cx="5479944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it-IT" sz="3200" dirty="0">
                <a:solidFill>
                  <a:srgbClr val="FFFF00"/>
                </a:solidFill>
              </a:rPr>
              <a:t>Daniele Biotti</a:t>
            </a:r>
          </a:p>
        </p:txBody>
      </p:sp>
      <p:sp>
        <p:nvSpPr>
          <p:cNvPr id="13" name="Sottotitolo 2"/>
          <p:cNvSpPr txBox="1">
            <a:spLocks/>
          </p:cNvSpPr>
          <p:nvPr/>
        </p:nvSpPr>
        <p:spPr>
          <a:xfrm>
            <a:off x="1403648" y="5661248"/>
            <a:ext cx="640080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it-IT" sz="3200" dirty="0" err="1" smtClean="0">
                <a:solidFill>
                  <a:prstClr val="black"/>
                </a:solidFill>
              </a:rPr>
              <a:t>Albatross</a:t>
            </a:r>
            <a:r>
              <a:rPr lang="it-IT" sz="3200" dirty="0" smtClean="0">
                <a:solidFill>
                  <a:prstClr val="black"/>
                </a:solidFill>
              </a:rPr>
              <a:t> D. V A - </a:t>
            </a:r>
            <a:r>
              <a:rPr lang="it-IT" sz="3200" dirty="0" err="1" smtClean="0">
                <a:solidFill>
                  <a:prstClr val="black"/>
                </a:solidFill>
              </a:rPr>
              <a:t>Jasta</a:t>
            </a:r>
            <a:r>
              <a:rPr lang="it-IT" sz="3200" dirty="0" smtClean="0">
                <a:solidFill>
                  <a:prstClr val="black"/>
                </a:solidFill>
              </a:rPr>
              <a:t> 76b </a:t>
            </a:r>
            <a:endParaRPr lang="it-IT" sz="3200" dirty="0">
              <a:solidFill>
                <a:prstClr val="black"/>
              </a:solidFill>
            </a:endParaRPr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6" name="Immagine 15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  <p:sp>
        <p:nvSpPr>
          <p:cNvPr id="18" name="Sottotitolo 2"/>
          <p:cNvSpPr txBox="1">
            <a:spLocks/>
          </p:cNvSpPr>
          <p:nvPr/>
        </p:nvSpPr>
        <p:spPr>
          <a:xfrm>
            <a:off x="0" y="6172192"/>
            <a:ext cx="529208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smtClean="0">
                <a:solidFill>
                  <a:srgbClr val="FFFF00"/>
                </a:solidFill>
              </a:rPr>
              <a:t>  Oro</a:t>
            </a:r>
            <a:endParaRPr lang="it-IT" dirty="0" smtClean="0">
              <a:solidFill>
                <a:srgbClr val="FFFF00"/>
              </a:solidFill>
            </a:endParaRPr>
          </a:p>
        </p:txBody>
      </p:sp>
      <p:pic>
        <p:nvPicPr>
          <p:cNvPr id="19458" name="Picture 2" descr="C:\Users\MARK\Desktop\JPG ridotte\A2\A2_448_PGG_65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196752"/>
            <a:ext cx="6852682" cy="45665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471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ttotitolo 2"/>
          <p:cNvSpPr txBox="1">
            <a:spLocks/>
          </p:cNvSpPr>
          <p:nvPr/>
        </p:nvSpPr>
        <p:spPr>
          <a:xfrm>
            <a:off x="3664056" y="6179111"/>
            <a:ext cx="5479944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it-IT" sz="3200" dirty="0" smtClean="0">
                <a:solidFill>
                  <a:srgbClr val="FFFF00"/>
                </a:solidFill>
              </a:rPr>
              <a:t>Giorgio </a:t>
            </a:r>
            <a:r>
              <a:rPr lang="it-IT" sz="3200" dirty="0" err="1" smtClean="0">
                <a:solidFill>
                  <a:srgbClr val="FFFF00"/>
                </a:solidFill>
              </a:rPr>
              <a:t>Beltramini</a:t>
            </a:r>
            <a:endParaRPr lang="it-IT" sz="3200" dirty="0">
              <a:solidFill>
                <a:srgbClr val="FFFF00"/>
              </a:solidFill>
            </a:endParaRPr>
          </a:p>
        </p:txBody>
      </p:sp>
      <p:sp>
        <p:nvSpPr>
          <p:cNvPr id="13" name="Sottotitolo 2"/>
          <p:cNvSpPr txBox="1">
            <a:spLocks/>
          </p:cNvSpPr>
          <p:nvPr/>
        </p:nvSpPr>
        <p:spPr>
          <a:xfrm>
            <a:off x="1403648" y="5661248"/>
            <a:ext cx="640080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it-IT" sz="3200" dirty="0" err="1">
                <a:solidFill>
                  <a:prstClr val="black"/>
                </a:solidFill>
              </a:rPr>
              <a:t>Dornier</a:t>
            </a:r>
            <a:r>
              <a:rPr lang="it-IT" sz="3200" dirty="0">
                <a:solidFill>
                  <a:prstClr val="black"/>
                </a:solidFill>
              </a:rPr>
              <a:t> Do 335 A</a:t>
            </a:r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6" name="Immagine 15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  <p:sp>
        <p:nvSpPr>
          <p:cNvPr id="18" name="Sottotitolo 2"/>
          <p:cNvSpPr txBox="1">
            <a:spLocks/>
          </p:cNvSpPr>
          <p:nvPr/>
        </p:nvSpPr>
        <p:spPr>
          <a:xfrm>
            <a:off x="0" y="6172192"/>
            <a:ext cx="529208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smtClean="0">
                <a:solidFill>
                  <a:srgbClr val="FFFF00"/>
                </a:solidFill>
              </a:rPr>
              <a:t> Oro</a:t>
            </a:r>
            <a:endParaRPr lang="it-IT" dirty="0" smtClean="0">
              <a:solidFill>
                <a:srgbClr val="FFFF00"/>
              </a:solidFill>
            </a:endParaRPr>
          </a:p>
        </p:txBody>
      </p:sp>
      <p:pic>
        <p:nvPicPr>
          <p:cNvPr id="20482" name="Picture 2" descr="C:\Users\MARK\Desktop\JPG ridotte\A2\A2_334_PGG_62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3" y="1196752"/>
            <a:ext cx="6807525" cy="4536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183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ttotitolo 2"/>
          <p:cNvSpPr txBox="1">
            <a:spLocks/>
          </p:cNvSpPr>
          <p:nvPr/>
        </p:nvSpPr>
        <p:spPr>
          <a:xfrm>
            <a:off x="3664056" y="6179111"/>
            <a:ext cx="5479944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it-IT" sz="3200" dirty="0">
                <a:solidFill>
                  <a:srgbClr val="FFFF00"/>
                </a:solidFill>
              </a:rPr>
              <a:t>Lorenzo </a:t>
            </a:r>
            <a:r>
              <a:rPr lang="it-IT" sz="3200" dirty="0" err="1">
                <a:solidFill>
                  <a:srgbClr val="FFFF00"/>
                </a:solidFill>
              </a:rPr>
              <a:t>Borgesa</a:t>
            </a:r>
            <a:endParaRPr lang="it-IT" sz="3200" dirty="0">
              <a:solidFill>
                <a:srgbClr val="FFFF00"/>
              </a:solidFill>
            </a:endParaRPr>
          </a:p>
        </p:txBody>
      </p:sp>
      <p:sp>
        <p:nvSpPr>
          <p:cNvPr id="13" name="Sottotitolo 2"/>
          <p:cNvSpPr txBox="1">
            <a:spLocks/>
          </p:cNvSpPr>
          <p:nvPr/>
        </p:nvSpPr>
        <p:spPr>
          <a:xfrm>
            <a:off x="1403648" y="5661248"/>
            <a:ext cx="640080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it-IT" sz="3200" dirty="0" smtClean="0">
                <a:solidFill>
                  <a:prstClr val="black"/>
                </a:solidFill>
              </a:rPr>
              <a:t>Mc </a:t>
            </a:r>
            <a:r>
              <a:rPr lang="it-IT" sz="3200" dirty="0" err="1" smtClean="0">
                <a:solidFill>
                  <a:prstClr val="black"/>
                </a:solidFill>
              </a:rPr>
              <a:t>Donnell</a:t>
            </a:r>
            <a:r>
              <a:rPr lang="it-IT" sz="3200" dirty="0" smtClean="0">
                <a:solidFill>
                  <a:prstClr val="black"/>
                </a:solidFill>
              </a:rPr>
              <a:t> Douglas F-15 DJ </a:t>
            </a:r>
            <a:r>
              <a:rPr lang="it-IT" sz="3200" dirty="0" err="1" smtClean="0">
                <a:solidFill>
                  <a:prstClr val="black"/>
                </a:solidFill>
              </a:rPr>
              <a:t>Eagle</a:t>
            </a:r>
            <a:endParaRPr lang="it-IT" sz="3200" dirty="0">
              <a:solidFill>
                <a:prstClr val="black"/>
              </a:solidFill>
            </a:endParaRPr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6" name="Immagine 15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  <p:sp>
        <p:nvSpPr>
          <p:cNvPr id="18" name="Sottotitolo 2"/>
          <p:cNvSpPr txBox="1">
            <a:spLocks/>
          </p:cNvSpPr>
          <p:nvPr/>
        </p:nvSpPr>
        <p:spPr>
          <a:xfrm>
            <a:off x="0" y="6172192"/>
            <a:ext cx="529208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smtClean="0">
                <a:solidFill>
                  <a:srgbClr val="FFFF00"/>
                </a:solidFill>
              </a:rPr>
              <a:t> Best Of Class</a:t>
            </a:r>
            <a:endParaRPr lang="it-IT" dirty="0" smtClean="0">
              <a:solidFill>
                <a:srgbClr val="FFFF00"/>
              </a:solidFill>
            </a:endParaRPr>
          </a:p>
        </p:txBody>
      </p:sp>
      <p:pic>
        <p:nvPicPr>
          <p:cNvPr id="21506" name="Picture 2" descr="C:\Users\MARK\Desktop\JPG ridotte\A2\A2_185_PGG_63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196752"/>
            <a:ext cx="6840760" cy="45586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909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/>
          <p:cNvSpPr txBox="1">
            <a:spLocks/>
          </p:cNvSpPr>
          <p:nvPr/>
        </p:nvSpPr>
        <p:spPr>
          <a:xfrm>
            <a:off x="3664056" y="6179111"/>
            <a:ext cx="5479944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it-IT" sz="3200" dirty="0">
                <a:solidFill>
                  <a:srgbClr val="FFFF00"/>
                </a:solidFill>
              </a:rPr>
              <a:t>Piero </a:t>
            </a:r>
            <a:r>
              <a:rPr lang="it-IT" sz="3200" dirty="0" err="1">
                <a:solidFill>
                  <a:srgbClr val="FFFF00"/>
                </a:solidFill>
              </a:rPr>
              <a:t>Serravalli</a:t>
            </a:r>
            <a:endParaRPr lang="it-IT" sz="3200" dirty="0">
              <a:solidFill>
                <a:srgbClr val="FFFF00"/>
              </a:solidFill>
            </a:endParaRPr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1403648" y="5661248"/>
            <a:ext cx="640080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it-IT" sz="3200" dirty="0">
                <a:solidFill>
                  <a:prstClr val="black"/>
                </a:solidFill>
              </a:rPr>
              <a:t>Caproni CA 133 T</a:t>
            </a: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8" name="Immagine 7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  <p:sp>
        <p:nvSpPr>
          <p:cNvPr id="11" name="Sottotitolo 2"/>
          <p:cNvSpPr txBox="1">
            <a:spLocks/>
          </p:cNvSpPr>
          <p:nvPr/>
        </p:nvSpPr>
        <p:spPr>
          <a:xfrm>
            <a:off x="0" y="6172192"/>
            <a:ext cx="529208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smtClean="0">
                <a:solidFill>
                  <a:srgbClr val="FFFF00"/>
                </a:solidFill>
              </a:rPr>
              <a:t> Best Of Class</a:t>
            </a:r>
            <a:endParaRPr lang="it-IT" dirty="0" smtClean="0">
              <a:solidFill>
                <a:srgbClr val="FFFF00"/>
              </a:solidFill>
            </a:endParaRPr>
          </a:p>
        </p:txBody>
      </p:sp>
      <p:pic>
        <p:nvPicPr>
          <p:cNvPr id="22530" name="Picture 2" descr="C:\Users\MARK\Desktop\JPG ridotte\A3\A3_389_PGG_65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196752"/>
            <a:ext cx="6839675" cy="45579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335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ttotitolo 2"/>
          <p:cNvSpPr txBox="1">
            <a:spLocks/>
          </p:cNvSpPr>
          <p:nvPr/>
        </p:nvSpPr>
        <p:spPr>
          <a:xfrm>
            <a:off x="3664056" y="6179111"/>
            <a:ext cx="5479944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it-IT" sz="3200" dirty="0">
                <a:solidFill>
                  <a:srgbClr val="FFFF00"/>
                </a:solidFill>
              </a:rPr>
              <a:t>Marco </a:t>
            </a:r>
            <a:r>
              <a:rPr lang="it-IT" sz="3200" dirty="0" err="1">
                <a:solidFill>
                  <a:srgbClr val="FFFF00"/>
                </a:solidFill>
              </a:rPr>
              <a:t>Panciroli</a:t>
            </a:r>
            <a:endParaRPr lang="it-IT" sz="3200" dirty="0">
              <a:solidFill>
                <a:srgbClr val="FFFF00"/>
              </a:solidFill>
            </a:endParaRPr>
          </a:p>
        </p:txBody>
      </p:sp>
      <p:sp>
        <p:nvSpPr>
          <p:cNvPr id="11" name="Sottotitolo 2"/>
          <p:cNvSpPr txBox="1">
            <a:spLocks/>
          </p:cNvSpPr>
          <p:nvPr/>
        </p:nvSpPr>
        <p:spPr>
          <a:xfrm>
            <a:off x="1331640" y="5661248"/>
            <a:ext cx="6472808" cy="68580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400" dirty="0" smtClean="0">
                <a:solidFill>
                  <a:prstClr val="black"/>
                </a:solidFill>
              </a:rPr>
              <a:t>Grumman A-6E </a:t>
            </a:r>
            <a:r>
              <a:rPr lang="en-US" sz="3400" dirty="0">
                <a:solidFill>
                  <a:prstClr val="black"/>
                </a:solidFill>
              </a:rPr>
              <a:t>Tram Intruder VA-75th "Sunday Punchers</a:t>
            </a:r>
            <a:r>
              <a:rPr lang="en-US" sz="3200" dirty="0">
                <a:solidFill>
                  <a:prstClr val="black"/>
                </a:solidFill>
              </a:rPr>
              <a:t>"</a:t>
            </a:r>
            <a:endParaRPr lang="it-IT" sz="3200" dirty="0">
              <a:solidFill>
                <a:prstClr val="black"/>
              </a:solidFill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3" name="Immagine 12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  <p:sp>
        <p:nvSpPr>
          <p:cNvPr id="15" name="Sottotitolo 2"/>
          <p:cNvSpPr txBox="1">
            <a:spLocks/>
          </p:cNvSpPr>
          <p:nvPr/>
        </p:nvSpPr>
        <p:spPr>
          <a:xfrm>
            <a:off x="0" y="6172192"/>
            <a:ext cx="529208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smtClean="0">
                <a:solidFill>
                  <a:srgbClr val="FFFF00"/>
                </a:solidFill>
              </a:rPr>
              <a:t> Speciale</a:t>
            </a:r>
            <a:endParaRPr lang="it-IT" dirty="0" smtClean="0">
              <a:solidFill>
                <a:srgbClr val="FFFF00"/>
              </a:solidFill>
            </a:endParaRPr>
          </a:p>
        </p:txBody>
      </p:sp>
      <p:pic>
        <p:nvPicPr>
          <p:cNvPr id="11266" name="Picture 2" descr="C:\Users\MARK\Desktop\JPG ridotte\A2\A2_269_PGG_63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268760"/>
            <a:ext cx="6591414" cy="4392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47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ttotitolo 2"/>
          <p:cNvSpPr txBox="1">
            <a:spLocks/>
          </p:cNvSpPr>
          <p:nvPr/>
        </p:nvSpPr>
        <p:spPr>
          <a:xfrm>
            <a:off x="3664056" y="6179111"/>
            <a:ext cx="5479944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it-IT" sz="3200" dirty="0">
                <a:solidFill>
                  <a:srgbClr val="FFFF00"/>
                </a:solidFill>
              </a:rPr>
              <a:t>Mauro Casalini</a:t>
            </a:r>
          </a:p>
        </p:txBody>
      </p:sp>
      <p:sp>
        <p:nvSpPr>
          <p:cNvPr id="13" name="Sottotitolo 2"/>
          <p:cNvSpPr txBox="1">
            <a:spLocks/>
          </p:cNvSpPr>
          <p:nvPr/>
        </p:nvSpPr>
        <p:spPr>
          <a:xfrm>
            <a:off x="1403648" y="5661248"/>
            <a:ext cx="6400800" cy="68580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algn="ctr">
              <a:spcBef>
                <a:spcPct val="20000"/>
              </a:spcBef>
              <a:defRPr/>
            </a:pPr>
            <a:r>
              <a:rPr lang="de-DE" sz="3200" dirty="0" err="1" smtClean="0">
                <a:solidFill>
                  <a:prstClr val="black"/>
                </a:solidFill>
              </a:rPr>
              <a:t>Mc</a:t>
            </a:r>
            <a:r>
              <a:rPr lang="de-DE" sz="3200" dirty="0" smtClean="0">
                <a:solidFill>
                  <a:prstClr val="black"/>
                </a:solidFill>
              </a:rPr>
              <a:t> </a:t>
            </a:r>
            <a:r>
              <a:rPr lang="de-DE" sz="3200" dirty="0" err="1" smtClean="0">
                <a:solidFill>
                  <a:prstClr val="black"/>
                </a:solidFill>
              </a:rPr>
              <a:t>Donnell</a:t>
            </a:r>
            <a:r>
              <a:rPr lang="de-DE" sz="3200" dirty="0" smtClean="0">
                <a:solidFill>
                  <a:prstClr val="black"/>
                </a:solidFill>
              </a:rPr>
              <a:t> Douglas F4E </a:t>
            </a:r>
            <a:r>
              <a:rPr lang="de-DE" sz="3200" dirty="0">
                <a:solidFill>
                  <a:prstClr val="black"/>
                </a:solidFill>
              </a:rPr>
              <a:t>Phantom II - </a:t>
            </a:r>
            <a:r>
              <a:rPr lang="de-DE" sz="3200" dirty="0" err="1">
                <a:solidFill>
                  <a:prstClr val="black"/>
                </a:solidFill>
              </a:rPr>
              <a:t>Korat</a:t>
            </a:r>
            <a:r>
              <a:rPr lang="de-DE" sz="3200" dirty="0">
                <a:solidFill>
                  <a:prstClr val="black"/>
                </a:solidFill>
              </a:rPr>
              <a:t> AB 1969</a:t>
            </a:r>
            <a:endParaRPr lang="it-IT" sz="3200" dirty="0">
              <a:solidFill>
                <a:prstClr val="black"/>
              </a:solidFill>
            </a:endParaRPr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6" name="Immagine 15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  <p:sp>
        <p:nvSpPr>
          <p:cNvPr id="18" name="Sottotitolo 2"/>
          <p:cNvSpPr txBox="1">
            <a:spLocks/>
          </p:cNvSpPr>
          <p:nvPr/>
        </p:nvSpPr>
        <p:spPr>
          <a:xfrm>
            <a:off x="0" y="6172192"/>
            <a:ext cx="529208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smtClean="0">
                <a:solidFill>
                  <a:srgbClr val="FFFF00"/>
                </a:solidFill>
              </a:rPr>
              <a:t> Speciale</a:t>
            </a:r>
            <a:endParaRPr lang="it-IT" dirty="0" smtClean="0">
              <a:solidFill>
                <a:srgbClr val="FFFF00"/>
              </a:solidFill>
            </a:endParaRPr>
          </a:p>
        </p:txBody>
      </p:sp>
      <p:pic>
        <p:nvPicPr>
          <p:cNvPr id="12290" name="Picture 2" descr="C:\Users\MARK\Desktop\JPG ridotte\A2\A2_261_PGG_63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196752"/>
            <a:ext cx="6696744" cy="44626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761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ttotitolo 2"/>
          <p:cNvSpPr txBox="1">
            <a:spLocks/>
          </p:cNvSpPr>
          <p:nvPr/>
        </p:nvSpPr>
        <p:spPr>
          <a:xfrm>
            <a:off x="3664056" y="6179111"/>
            <a:ext cx="5479944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it-IT" sz="3200" dirty="0">
                <a:solidFill>
                  <a:srgbClr val="FFFF00"/>
                </a:solidFill>
              </a:rPr>
              <a:t>Gianpietro </a:t>
            </a:r>
            <a:r>
              <a:rPr lang="it-IT" sz="3200" dirty="0" err="1">
                <a:solidFill>
                  <a:srgbClr val="FFFF00"/>
                </a:solidFill>
              </a:rPr>
              <a:t>Bellinato</a:t>
            </a:r>
            <a:endParaRPr lang="it-IT" sz="3200" dirty="0">
              <a:solidFill>
                <a:srgbClr val="FFFF00"/>
              </a:solidFill>
            </a:endParaRPr>
          </a:p>
        </p:txBody>
      </p:sp>
      <p:sp>
        <p:nvSpPr>
          <p:cNvPr id="13" name="Sottotitolo 2"/>
          <p:cNvSpPr txBox="1">
            <a:spLocks/>
          </p:cNvSpPr>
          <p:nvPr/>
        </p:nvSpPr>
        <p:spPr>
          <a:xfrm>
            <a:off x="1403648" y="5661248"/>
            <a:ext cx="6400800" cy="6858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200" dirty="0" smtClean="0">
                <a:solidFill>
                  <a:prstClr val="black"/>
                </a:solidFill>
              </a:rPr>
              <a:t>Grumman F6F5 </a:t>
            </a:r>
            <a:r>
              <a:rPr lang="en-US" sz="3200" dirty="0">
                <a:solidFill>
                  <a:prstClr val="black"/>
                </a:solidFill>
              </a:rPr>
              <a:t>Hellcat - US Navy 1944</a:t>
            </a:r>
            <a:endParaRPr lang="it-IT" sz="3200" dirty="0">
              <a:solidFill>
                <a:prstClr val="black"/>
              </a:solidFill>
            </a:endParaRPr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6" name="Immagine 15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  <p:sp>
        <p:nvSpPr>
          <p:cNvPr id="18" name="Sottotitolo 2"/>
          <p:cNvSpPr txBox="1">
            <a:spLocks/>
          </p:cNvSpPr>
          <p:nvPr/>
        </p:nvSpPr>
        <p:spPr>
          <a:xfrm>
            <a:off x="0" y="6172192"/>
            <a:ext cx="529208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smtClean="0">
                <a:solidFill>
                  <a:srgbClr val="FFFF00"/>
                </a:solidFill>
              </a:rPr>
              <a:t> Speciale</a:t>
            </a:r>
            <a:endParaRPr lang="it-IT" dirty="0" smtClean="0">
              <a:solidFill>
                <a:srgbClr val="FFFF00"/>
              </a:solidFill>
            </a:endParaRPr>
          </a:p>
        </p:txBody>
      </p:sp>
      <p:pic>
        <p:nvPicPr>
          <p:cNvPr id="13314" name="Picture 2" descr="C:\Users\MARK\Desktop\JPG ridotte\A2\A2_068_PGG_65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196752"/>
            <a:ext cx="6724899" cy="44814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483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ttotitolo 2"/>
          <p:cNvSpPr txBox="1">
            <a:spLocks/>
          </p:cNvSpPr>
          <p:nvPr/>
        </p:nvSpPr>
        <p:spPr>
          <a:xfrm>
            <a:off x="3664056" y="6179111"/>
            <a:ext cx="5479944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it-IT" sz="3200" dirty="0">
                <a:solidFill>
                  <a:srgbClr val="FFFF00"/>
                </a:solidFill>
              </a:rPr>
              <a:t>Guido </a:t>
            </a:r>
            <a:r>
              <a:rPr lang="it-IT" sz="3200" dirty="0" err="1">
                <a:solidFill>
                  <a:srgbClr val="FFFF00"/>
                </a:solidFill>
              </a:rPr>
              <a:t>Galeffi</a:t>
            </a:r>
            <a:endParaRPr lang="it-IT" sz="3200" dirty="0">
              <a:solidFill>
                <a:srgbClr val="FFFF00"/>
              </a:solidFill>
            </a:endParaRPr>
          </a:p>
        </p:txBody>
      </p:sp>
      <p:sp>
        <p:nvSpPr>
          <p:cNvPr id="13" name="Sottotitolo 2"/>
          <p:cNvSpPr txBox="1">
            <a:spLocks/>
          </p:cNvSpPr>
          <p:nvPr/>
        </p:nvSpPr>
        <p:spPr>
          <a:xfrm>
            <a:off x="1403648" y="5661248"/>
            <a:ext cx="640080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it-IT" sz="3200" dirty="0" err="1" smtClean="0">
                <a:solidFill>
                  <a:prstClr val="black"/>
                </a:solidFill>
              </a:rPr>
              <a:t>Curtiss</a:t>
            </a:r>
            <a:r>
              <a:rPr lang="it-IT" sz="3200" dirty="0" smtClean="0">
                <a:solidFill>
                  <a:prstClr val="black"/>
                </a:solidFill>
              </a:rPr>
              <a:t> P-40N </a:t>
            </a:r>
            <a:r>
              <a:rPr lang="it-IT" sz="3200" dirty="0">
                <a:solidFill>
                  <a:prstClr val="black"/>
                </a:solidFill>
              </a:rPr>
              <a:t>- Pacifico 1943</a:t>
            </a:r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6" name="Immagine 15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  <p:sp>
        <p:nvSpPr>
          <p:cNvPr id="18" name="Sottotitolo 2"/>
          <p:cNvSpPr txBox="1">
            <a:spLocks/>
          </p:cNvSpPr>
          <p:nvPr/>
        </p:nvSpPr>
        <p:spPr>
          <a:xfrm>
            <a:off x="0" y="6172192"/>
            <a:ext cx="529208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smtClean="0">
                <a:solidFill>
                  <a:srgbClr val="FFFF00"/>
                </a:solidFill>
              </a:rPr>
              <a:t> Speciale</a:t>
            </a:r>
            <a:endParaRPr lang="it-IT" dirty="0" smtClean="0">
              <a:solidFill>
                <a:srgbClr val="FFFF00"/>
              </a:solidFill>
            </a:endParaRPr>
          </a:p>
        </p:txBody>
      </p:sp>
      <p:pic>
        <p:nvPicPr>
          <p:cNvPr id="14338" name="Picture 2" descr="C:\Users\MARK\Desktop\JPG ridotte\A2\A2_244_PGG_63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196751"/>
            <a:ext cx="6840760" cy="45586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68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ttotitolo 2"/>
          <p:cNvSpPr txBox="1">
            <a:spLocks/>
          </p:cNvSpPr>
          <p:nvPr/>
        </p:nvSpPr>
        <p:spPr>
          <a:xfrm>
            <a:off x="3664056" y="6179111"/>
            <a:ext cx="5479944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it-IT" sz="3200" dirty="0">
                <a:solidFill>
                  <a:srgbClr val="FFFF00"/>
                </a:solidFill>
              </a:rPr>
              <a:t>Tiziano Zani</a:t>
            </a:r>
          </a:p>
        </p:txBody>
      </p:sp>
      <p:sp>
        <p:nvSpPr>
          <p:cNvPr id="13" name="Sottotitolo 2"/>
          <p:cNvSpPr txBox="1">
            <a:spLocks/>
          </p:cNvSpPr>
          <p:nvPr/>
        </p:nvSpPr>
        <p:spPr>
          <a:xfrm>
            <a:off x="1403648" y="5661248"/>
            <a:ext cx="640080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it-IT" sz="3200" dirty="0">
                <a:solidFill>
                  <a:prstClr val="black"/>
                </a:solidFill>
              </a:rPr>
              <a:t>FIAT </a:t>
            </a:r>
            <a:r>
              <a:rPr lang="it-IT" sz="3200" dirty="0" smtClean="0">
                <a:solidFill>
                  <a:prstClr val="black"/>
                </a:solidFill>
              </a:rPr>
              <a:t>CR-42 Falco</a:t>
            </a:r>
            <a:endParaRPr lang="it-IT" sz="3200" dirty="0">
              <a:solidFill>
                <a:prstClr val="black"/>
              </a:solidFill>
            </a:endParaRPr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6" name="Immagine 15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  <p:sp>
        <p:nvSpPr>
          <p:cNvPr id="18" name="Sottotitolo 2"/>
          <p:cNvSpPr txBox="1">
            <a:spLocks/>
          </p:cNvSpPr>
          <p:nvPr/>
        </p:nvSpPr>
        <p:spPr>
          <a:xfrm>
            <a:off x="0" y="6172192"/>
            <a:ext cx="529208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smtClean="0">
                <a:solidFill>
                  <a:srgbClr val="FFFF00"/>
                </a:solidFill>
              </a:rPr>
              <a:t> Bronzo</a:t>
            </a:r>
            <a:endParaRPr lang="it-IT" dirty="0" smtClean="0">
              <a:solidFill>
                <a:srgbClr val="FFFF00"/>
              </a:solidFill>
            </a:endParaRPr>
          </a:p>
        </p:txBody>
      </p:sp>
      <p:pic>
        <p:nvPicPr>
          <p:cNvPr id="15362" name="Picture 2" descr="C:\Users\MARK\Desktop\JPG ridotte\A2\A2_325_PGG_66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5" y="1196753"/>
            <a:ext cx="6807526" cy="4536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779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/>
          <p:cNvSpPr txBox="1">
            <a:spLocks/>
          </p:cNvSpPr>
          <p:nvPr/>
        </p:nvSpPr>
        <p:spPr>
          <a:xfrm>
            <a:off x="3664056" y="6179111"/>
            <a:ext cx="5479944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it-IT" sz="3200" dirty="0">
                <a:solidFill>
                  <a:srgbClr val="FFFF00"/>
                </a:solidFill>
              </a:rPr>
              <a:t>Stefano </a:t>
            </a:r>
            <a:r>
              <a:rPr lang="it-IT" sz="3200" dirty="0" err="1">
                <a:solidFill>
                  <a:srgbClr val="FFFF00"/>
                </a:solidFill>
              </a:rPr>
              <a:t>Pincelli</a:t>
            </a:r>
            <a:endParaRPr lang="it-IT" sz="3200" dirty="0">
              <a:solidFill>
                <a:srgbClr val="FFFF00"/>
              </a:solidFill>
            </a:endParaRPr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1403648" y="5661248"/>
            <a:ext cx="640080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it-IT" sz="3200" dirty="0" smtClean="0">
                <a:solidFill>
                  <a:prstClr val="black"/>
                </a:solidFill>
              </a:rPr>
              <a:t>North American F100 </a:t>
            </a:r>
            <a:r>
              <a:rPr lang="it-IT" sz="3200" dirty="0">
                <a:solidFill>
                  <a:prstClr val="black"/>
                </a:solidFill>
              </a:rPr>
              <a:t>D Super </a:t>
            </a:r>
            <a:r>
              <a:rPr lang="it-IT" sz="3200" dirty="0" err="1">
                <a:solidFill>
                  <a:prstClr val="black"/>
                </a:solidFill>
              </a:rPr>
              <a:t>Sabre</a:t>
            </a:r>
            <a:endParaRPr lang="it-IT" sz="3200" dirty="0">
              <a:solidFill>
                <a:prstClr val="black"/>
              </a:solidFill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8" name="Immagine 7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  <p:sp>
        <p:nvSpPr>
          <p:cNvPr id="11" name="Sottotitolo 2"/>
          <p:cNvSpPr txBox="1">
            <a:spLocks/>
          </p:cNvSpPr>
          <p:nvPr/>
        </p:nvSpPr>
        <p:spPr>
          <a:xfrm>
            <a:off x="0" y="6172192"/>
            <a:ext cx="529208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 smtClean="0">
                <a:solidFill>
                  <a:srgbClr val="FFFF00"/>
                </a:solidFill>
              </a:rPr>
              <a:t>  Bronzo</a:t>
            </a:r>
            <a:endParaRPr lang="it-IT" dirty="0" smtClean="0">
              <a:solidFill>
                <a:srgbClr val="FFFF00"/>
              </a:solidFill>
            </a:endParaRPr>
          </a:p>
        </p:txBody>
      </p:sp>
      <p:pic>
        <p:nvPicPr>
          <p:cNvPr id="16386" name="Picture 2" descr="C:\Users\MARK\Desktop\JPG ridotte\A2\A2_190_PGG_63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196752"/>
            <a:ext cx="6823122" cy="45468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496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ttotitolo 2"/>
          <p:cNvSpPr txBox="1">
            <a:spLocks/>
          </p:cNvSpPr>
          <p:nvPr/>
        </p:nvSpPr>
        <p:spPr>
          <a:xfrm>
            <a:off x="3664056" y="6179111"/>
            <a:ext cx="5479944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it-IT" sz="3200" dirty="0">
                <a:solidFill>
                  <a:srgbClr val="FFFF00"/>
                </a:solidFill>
              </a:rPr>
              <a:t>Vincenzo D'amaro</a:t>
            </a:r>
          </a:p>
        </p:txBody>
      </p:sp>
      <p:sp>
        <p:nvSpPr>
          <p:cNvPr id="13" name="Sottotitolo 2"/>
          <p:cNvSpPr txBox="1">
            <a:spLocks/>
          </p:cNvSpPr>
          <p:nvPr/>
        </p:nvSpPr>
        <p:spPr>
          <a:xfrm>
            <a:off x="1403648" y="5661248"/>
            <a:ext cx="640080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it-IT" sz="3200" dirty="0" smtClean="0">
                <a:solidFill>
                  <a:prstClr val="black"/>
                </a:solidFill>
              </a:rPr>
              <a:t>Douglas A4H </a:t>
            </a:r>
            <a:r>
              <a:rPr lang="it-IT" sz="3200" dirty="0" err="1">
                <a:solidFill>
                  <a:prstClr val="black"/>
                </a:solidFill>
              </a:rPr>
              <a:t>Skyhawk</a:t>
            </a:r>
            <a:r>
              <a:rPr lang="it-IT" sz="3200" dirty="0">
                <a:solidFill>
                  <a:prstClr val="black"/>
                </a:solidFill>
              </a:rPr>
              <a:t> Ha'</a:t>
            </a:r>
            <a:r>
              <a:rPr lang="it-IT" sz="3200" dirty="0" err="1">
                <a:solidFill>
                  <a:prstClr val="black"/>
                </a:solidFill>
              </a:rPr>
              <a:t>yt</a:t>
            </a:r>
            <a:endParaRPr lang="it-IT" sz="3200" dirty="0">
              <a:solidFill>
                <a:prstClr val="black"/>
              </a:solidFill>
            </a:endParaRPr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6" name="Immagine 15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  <p:sp>
        <p:nvSpPr>
          <p:cNvPr id="18" name="Sottotitolo 2"/>
          <p:cNvSpPr txBox="1">
            <a:spLocks/>
          </p:cNvSpPr>
          <p:nvPr/>
        </p:nvSpPr>
        <p:spPr>
          <a:xfrm>
            <a:off x="0" y="6172192"/>
            <a:ext cx="529208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smtClean="0">
                <a:solidFill>
                  <a:srgbClr val="FFFF00"/>
                </a:solidFill>
              </a:rPr>
              <a:t> Argento</a:t>
            </a:r>
            <a:endParaRPr lang="it-IT" dirty="0" smtClean="0">
              <a:solidFill>
                <a:srgbClr val="FFFF00"/>
              </a:solidFill>
            </a:endParaRPr>
          </a:p>
        </p:txBody>
      </p:sp>
      <p:pic>
        <p:nvPicPr>
          <p:cNvPr id="17410" name="Picture 2" descr="C:\Users\MARK\Desktop\JPG ridotte\A2\A2_269_PGG_63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159600"/>
            <a:ext cx="6840760" cy="45586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324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ttotitolo 2"/>
          <p:cNvSpPr txBox="1">
            <a:spLocks/>
          </p:cNvSpPr>
          <p:nvPr/>
        </p:nvSpPr>
        <p:spPr>
          <a:xfrm>
            <a:off x="3664056" y="6179111"/>
            <a:ext cx="5479944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it-IT" sz="3200" dirty="0">
                <a:solidFill>
                  <a:srgbClr val="FFFF00"/>
                </a:solidFill>
              </a:rPr>
              <a:t>Giovanni Belli</a:t>
            </a:r>
          </a:p>
        </p:txBody>
      </p:sp>
      <p:sp>
        <p:nvSpPr>
          <p:cNvPr id="13" name="Sottotitolo 2"/>
          <p:cNvSpPr txBox="1">
            <a:spLocks/>
          </p:cNvSpPr>
          <p:nvPr/>
        </p:nvSpPr>
        <p:spPr>
          <a:xfrm>
            <a:off x="1403648" y="5661248"/>
            <a:ext cx="640080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it-IT" sz="3200" dirty="0" smtClean="0">
                <a:solidFill>
                  <a:prstClr val="black"/>
                </a:solidFill>
              </a:rPr>
              <a:t>Boeing EA-18 </a:t>
            </a:r>
            <a:r>
              <a:rPr lang="it-IT" sz="3200" dirty="0">
                <a:solidFill>
                  <a:prstClr val="black"/>
                </a:solidFill>
              </a:rPr>
              <a:t>G </a:t>
            </a:r>
            <a:r>
              <a:rPr lang="it-IT" sz="3200" dirty="0" err="1">
                <a:solidFill>
                  <a:prstClr val="black"/>
                </a:solidFill>
              </a:rPr>
              <a:t>Growler</a:t>
            </a:r>
            <a:r>
              <a:rPr lang="it-IT" sz="3200" dirty="0">
                <a:solidFill>
                  <a:prstClr val="black"/>
                </a:solidFill>
              </a:rPr>
              <a:t> VAQ-130</a:t>
            </a:r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6" name="Immagine 15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  <p:sp>
        <p:nvSpPr>
          <p:cNvPr id="18" name="Sottotitolo 2"/>
          <p:cNvSpPr txBox="1">
            <a:spLocks/>
          </p:cNvSpPr>
          <p:nvPr/>
        </p:nvSpPr>
        <p:spPr>
          <a:xfrm>
            <a:off x="0" y="6172192"/>
            <a:ext cx="529208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smtClean="0">
                <a:solidFill>
                  <a:srgbClr val="FFFF00"/>
                </a:solidFill>
              </a:rPr>
              <a:t> Argento</a:t>
            </a:r>
            <a:endParaRPr lang="it-IT" dirty="0" smtClean="0">
              <a:solidFill>
                <a:srgbClr val="FFFF00"/>
              </a:solidFill>
            </a:endParaRPr>
          </a:p>
        </p:txBody>
      </p:sp>
      <p:pic>
        <p:nvPicPr>
          <p:cNvPr id="18434" name="Picture 2" descr="C:\Users\MARK\Desktop\JPG ridotte\A2\A2_298_PGG_65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196752"/>
            <a:ext cx="6840760" cy="45586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596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297</Words>
  <Application>Microsoft Office PowerPoint</Application>
  <PresentationFormat>Presentazione su schermo (4:3)</PresentationFormat>
  <Paragraphs>68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14</vt:i4>
      </vt:variant>
      <vt:variant>
        <vt:lpstr>Titoli diapositive</vt:lpstr>
      </vt:variant>
      <vt:variant>
        <vt:i4>13</vt:i4>
      </vt:variant>
    </vt:vector>
  </HeadingPairs>
  <TitlesOfParts>
    <vt:vector size="27" baseType="lpstr">
      <vt:lpstr>Tema di Office</vt:lpstr>
      <vt:lpstr>1_Tema di Office</vt:lpstr>
      <vt:lpstr>2_Tema di Office</vt:lpstr>
      <vt:lpstr>3_Tema di Office</vt:lpstr>
      <vt:lpstr>4_Tema di Office</vt:lpstr>
      <vt:lpstr>5_Tema di Office</vt:lpstr>
      <vt:lpstr>6_Tema di Office</vt:lpstr>
      <vt:lpstr>7_Tema di Office</vt:lpstr>
      <vt:lpstr>8_Tema di Office</vt:lpstr>
      <vt:lpstr>9_Tema di Office</vt:lpstr>
      <vt:lpstr>10_Tema di Office</vt:lpstr>
      <vt:lpstr>11_Tema di Office</vt:lpstr>
      <vt:lpstr>12_Tema di Office</vt:lpstr>
      <vt:lpstr>13_Tema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Francesca</dc:creator>
  <cp:lastModifiedBy>Francesca</cp:lastModifiedBy>
  <cp:revision>2</cp:revision>
  <dcterms:created xsi:type="dcterms:W3CDTF">2014-05-28T08:54:06Z</dcterms:created>
  <dcterms:modified xsi:type="dcterms:W3CDTF">2014-05-28T09:22:57Z</dcterms:modified>
</cp:coreProperties>
</file>