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2"/>
  </p:notes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824D-E762-4045-B2A5-860C758329D3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82B25-EA2D-4EDC-96C0-DF0F42751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2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B25-EA2D-4EDC-96C0-DF0F42751CF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6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B25-EA2D-4EDC-96C0-DF0F42751CF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96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2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89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6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89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36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3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06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2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9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3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1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27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89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0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24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78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19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86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86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4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9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97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2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86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9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5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5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29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5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2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9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41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1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05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7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76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65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2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01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52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19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67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57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33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38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51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77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74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6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5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4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14348" y="250030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Immagine 14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05256" y="1628801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prstClr val="black"/>
                </a:solidFill>
              </a:rPr>
              <a:t>TROFEI ASSOCIAZIONI </a:t>
            </a:r>
            <a:r>
              <a:rPr lang="it-IT" sz="9600" b="1" dirty="0" err="1" smtClean="0">
                <a:solidFill>
                  <a:prstClr val="black"/>
                </a:solidFill>
              </a:rPr>
              <a:t>D’ARMA</a:t>
            </a:r>
            <a:endParaRPr lang="it-IT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 txBox="1">
            <a:spLocks/>
          </p:cNvSpPr>
          <p:nvPr/>
        </p:nvSpPr>
        <p:spPr>
          <a:xfrm>
            <a:off x="3664056" y="6172192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Stefano Corsi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M47 Esercito Italiano - </a:t>
            </a:r>
            <a:r>
              <a:rPr lang="it-IT" sz="3200" dirty="0" err="1">
                <a:solidFill>
                  <a:prstClr val="black"/>
                </a:solidFill>
              </a:rPr>
              <a:t>Div</a:t>
            </a:r>
            <a:r>
              <a:rPr lang="it-IT" sz="3200" dirty="0">
                <a:solidFill>
                  <a:prstClr val="black"/>
                </a:solidFill>
              </a:rPr>
              <a:t>. Mantova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pic>
        <p:nvPicPr>
          <p:cNvPr id="121858" name="Picture 2" descr="C:\Users\MARK\Desktop\P117071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120680" cy="459024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6172192"/>
            <a:ext cx="450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  Speciale Nastro Verde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 txBox="1">
            <a:spLocks/>
          </p:cNvSpPr>
          <p:nvPr/>
        </p:nvSpPr>
        <p:spPr>
          <a:xfrm>
            <a:off x="3664056" y="6172192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Andrea </a:t>
            </a:r>
            <a:r>
              <a:rPr lang="it-IT" sz="3200" dirty="0" err="1" smtClean="0">
                <a:solidFill>
                  <a:srgbClr val="FFFF00"/>
                </a:solidFill>
              </a:rPr>
              <a:t>Buciarelli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331640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M11/39 </a:t>
            </a:r>
            <a:r>
              <a:rPr lang="it-IT" sz="3200" dirty="0">
                <a:solidFill>
                  <a:prstClr val="black"/>
                </a:solidFill>
              </a:rPr>
              <a:t>Interrato "Tobruch 1941"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pic>
        <p:nvPicPr>
          <p:cNvPr id="81922" name="Picture 2" descr="C:\Users\MARK\Desktop\JPG ridotte\D\D_221_PGG_65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96752"/>
            <a:ext cx="6843486" cy="4560468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22485" y="6172192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Speciale Asso Arma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Cesare </a:t>
            </a:r>
            <a:r>
              <a:rPr lang="it-IT" sz="3200" dirty="0" err="1">
                <a:solidFill>
                  <a:srgbClr val="FFFF00"/>
                </a:solidFill>
              </a:rPr>
              <a:t>Pigliapoco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Savoia </a:t>
            </a:r>
            <a:r>
              <a:rPr lang="it-IT" sz="3200" dirty="0" err="1" smtClean="0">
                <a:solidFill>
                  <a:prstClr val="black"/>
                </a:solidFill>
              </a:rPr>
              <a:t>Marchetti</a:t>
            </a:r>
            <a:r>
              <a:rPr lang="it-IT" sz="3200" dirty="0" smtClean="0">
                <a:solidFill>
                  <a:prstClr val="black"/>
                </a:solidFill>
              </a:rPr>
              <a:t> SM </a:t>
            </a:r>
            <a:r>
              <a:rPr lang="it-IT" sz="3200" dirty="0">
                <a:solidFill>
                  <a:prstClr val="black"/>
                </a:solidFill>
              </a:rPr>
              <a:t>79 T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pic>
        <p:nvPicPr>
          <p:cNvPr id="82946" name="Picture 2" descr="C:\Users\MARK\Desktop\JPG ridotte\A3\A3_493_PGG_6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5" cy="453650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79512" y="6147926"/>
            <a:ext cx="2502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Speciale AFAP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Roberto Corsi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Storia e sviluppo dei bombardieri USAF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pic>
        <p:nvPicPr>
          <p:cNvPr id="128002" name="Picture 2" descr="C:\Users\MARK\Desktop\JPG ridotte\A\A_XXX_PGG_6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68752" cy="4510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6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Presentazione su schermo (4:3)</PresentationFormat>
  <Paragraphs>24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2</cp:revision>
  <dcterms:created xsi:type="dcterms:W3CDTF">2014-05-28T08:20:37Z</dcterms:created>
  <dcterms:modified xsi:type="dcterms:W3CDTF">2014-05-28T08:31:58Z</dcterms:modified>
</cp:coreProperties>
</file>