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7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2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6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71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3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43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94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5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4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6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56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47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48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83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48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01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0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40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02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0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39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51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97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37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90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44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0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12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58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0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9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04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31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0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20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47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87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1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3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0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57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55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44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41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57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61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4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43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33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5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1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04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74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739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597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93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1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26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4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6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89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440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04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13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509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997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167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345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9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0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7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3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3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2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Immagine 9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14348" y="2500306"/>
            <a:ext cx="76438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54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pic>
        <p:nvPicPr>
          <p:cNvPr id="6" name="Immagine 5" descr="PGG_1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40768"/>
            <a:ext cx="6525116" cy="43338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714348" y="2500306"/>
            <a:ext cx="76438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prstClr val="black"/>
                </a:solidFill>
              </a:rPr>
              <a:t>CATEGORIA “H” </a:t>
            </a:r>
          </a:p>
          <a:p>
            <a:pPr algn="ctr"/>
            <a:r>
              <a:rPr lang="it-IT" sz="5400" b="1" dirty="0" smtClean="0">
                <a:solidFill>
                  <a:prstClr val="black"/>
                </a:solidFill>
              </a:rPr>
              <a:t>JUNIORES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705256" y="2490873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CENTENARIO </a:t>
            </a:r>
            <a:r>
              <a:rPr lang="it-IT" sz="2800" b="1" dirty="0" smtClean="0">
                <a:solidFill>
                  <a:prstClr val="black"/>
                </a:solidFill>
                <a:latin typeface="Arial monospaced for SAP" panose="020B0609020202030204" pitchFamily="49" charset="0"/>
                <a:cs typeface="Times New Roman" panose="02020603050405020304" pitchFamily="18" charset="0"/>
              </a:rPr>
              <a:t>I</a:t>
            </a:r>
            <a:r>
              <a:rPr lang="it-IT" sz="3200" b="1" dirty="0" smtClean="0">
                <a:solidFill>
                  <a:prstClr val="black"/>
                </a:solidFill>
              </a:rPr>
              <a:t> GUERRA MONDIALE</a:t>
            </a:r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Immagine 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ttotitolo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5436096" cy="548680"/>
          </a:xfrm>
        </p:spPr>
        <p:txBody>
          <a:bodyPr>
            <a:normAutofit lnSpcReduction="10000"/>
          </a:bodyPr>
          <a:lstStyle/>
          <a:p>
            <a:pPr algn="l"/>
            <a:r>
              <a:rPr lang="it-IT" dirty="0" smtClean="0">
                <a:solidFill>
                  <a:srgbClr val="FFFF00"/>
                </a:solidFill>
              </a:rPr>
              <a:t>  </a:t>
            </a:r>
            <a:r>
              <a:rPr lang="it-IT" dirty="0" smtClean="0">
                <a:solidFill>
                  <a:srgbClr val="FFFF00"/>
                </a:solidFill>
              </a:rPr>
              <a:t>Migliore Aereo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8" name="Immagine 17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20" name="Sottotitolo 2"/>
          <p:cNvSpPr txBox="1">
            <a:spLocks/>
          </p:cNvSpPr>
          <p:nvPr/>
        </p:nvSpPr>
        <p:spPr>
          <a:xfrm>
            <a:off x="4751512" y="6271584"/>
            <a:ext cx="4392488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Enrico Tioli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22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err="1" smtClean="0">
                <a:solidFill>
                  <a:prstClr val="black"/>
                </a:solidFill>
              </a:rPr>
              <a:t>Royal</a:t>
            </a:r>
            <a:r>
              <a:rPr lang="it-IT" sz="3200" dirty="0" smtClean="0">
                <a:solidFill>
                  <a:prstClr val="black"/>
                </a:solidFill>
              </a:rPr>
              <a:t> </a:t>
            </a:r>
            <a:r>
              <a:rPr lang="it-IT" sz="3200" dirty="0" err="1" smtClean="0">
                <a:solidFill>
                  <a:prstClr val="black"/>
                </a:solidFill>
              </a:rPr>
              <a:t>Aircraft</a:t>
            </a:r>
            <a:r>
              <a:rPr lang="it-IT" sz="3200" dirty="0" smtClean="0">
                <a:solidFill>
                  <a:prstClr val="black"/>
                </a:solidFill>
              </a:rPr>
              <a:t> </a:t>
            </a:r>
            <a:r>
              <a:rPr lang="it-IT" sz="3200" dirty="0" err="1" smtClean="0">
                <a:solidFill>
                  <a:prstClr val="black"/>
                </a:solidFill>
              </a:rPr>
              <a:t>Factory</a:t>
            </a:r>
            <a:r>
              <a:rPr lang="it-IT" sz="3200" dirty="0" smtClean="0">
                <a:solidFill>
                  <a:prstClr val="black"/>
                </a:solidFill>
              </a:rPr>
              <a:t> </a:t>
            </a:r>
            <a:r>
              <a:rPr lang="it-IT" sz="3200" dirty="0" err="1" smtClean="0">
                <a:solidFill>
                  <a:prstClr val="black"/>
                </a:solidFill>
              </a:rPr>
              <a:t>F.E</a:t>
            </a:r>
            <a:r>
              <a:rPr lang="it-IT" sz="3200" dirty="0" smtClean="0">
                <a:solidFill>
                  <a:prstClr val="black"/>
                </a:solidFill>
              </a:rPr>
              <a:t>.2b </a:t>
            </a:r>
            <a:r>
              <a:rPr lang="it-IT" sz="3200" dirty="0" err="1">
                <a:solidFill>
                  <a:prstClr val="black"/>
                </a:solidFill>
              </a:rPr>
              <a:t>Early</a:t>
            </a:r>
            <a:endParaRPr lang="it-IT" sz="3200" dirty="0">
              <a:solidFill>
                <a:prstClr val="black"/>
              </a:solidFill>
            </a:endParaRPr>
          </a:p>
        </p:txBody>
      </p:sp>
      <p:pic>
        <p:nvPicPr>
          <p:cNvPr id="78850" name="Picture 2" descr="C:\Users\MARK\Desktop\JPG ridotte\A4\A4_184_PGG_6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6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ttotitolo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5436096" cy="548680"/>
          </a:xfrm>
        </p:spPr>
        <p:txBody>
          <a:bodyPr>
            <a:normAutofit lnSpcReduction="10000"/>
          </a:bodyPr>
          <a:lstStyle/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Migliore Scenetta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9" name="Immagine 18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21" name="Sottotitolo 2"/>
          <p:cNvSpPr txBox="1">
            <a:spLocks/>
          </p:cNvSpPr>
          <p:nvPr/>
        </p:nvSpPr>
        <p:spPr>
          <a:xfrm>
            <a:off x="4751512" y="6271584"/>
            <a:ext cx="4392488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Umberto </a:t>
            </a:r>
            <a:r>
              <a:rPr lang="it-IT" sz="3200" dirty="0" err="1" smtClean="0">
                <a:solidFill>
                  <a:srgbClr val="FFFF00"/>
                </a:solidFill>
              </a:rPr>
              <a:t>Ponzecchi</a:t>
            </a:r>
            <a:endParaRPr lang="it-IT" sz="3200" dirty="0" smtClean="0">
              <a:solidFill>
                <a:srgbClr val="FFFF00"/>
              </a:solidFill>
            </a:endParaRPr>
          </a:p>
        </p:txBody>
      </p:sp>
      <p:sp>
        <p:nvSpPr>
          <p:cNvPr id="22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Trincea della I Guerra Mondiale</a:t>
            </a:r>
          </a:p>
        </p:txBody>
      </p:sp>
      <p:pic>
        <p:nvPicPr>
          <p:cNvPr id="120834" name="Picture 2" descr="C:\Users\MARK\Desktop\JPG ridotte\D2\D2_242_PGG_6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3057054" cy="4587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5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ttotitolo 2"/>
          <p:cNvSpPr txBox="1">
            <a:spLocks/>
          </p:cNvSpPr>
          <p:nvPr/>
        </p:nvSpPr>
        <p:spPr>
          <a:xfrm>
            <a:off x="0" y="6309320"/>
            <a:ext cx="5436096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Migliore Mezzo Militare 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9" name="Immagine 18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21" name="Sottotitolo 2"/>
          <p:cNvSpPr txBox="1">
            <a:spLocks/>
          </p:cNvSpPr>
          <p:nvPr/>
        </p:nvSpPr>
        <p:spPr>
          <a:xfrm>
            <a:off x="4751512" y="6271584"/>
            <a:ext cx="4392488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Massimo </a:t>
            </a:r>
            <a:r>
              <a:rPr lang="it-IT" sz="3200" dirty="0" err="1" smtClean="0">
                <a:solidFill>
                  <a:srgbClr val="FFFF00"/>
                </a:solidFill>
              </a:rPr>
              <a:t>Bersan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22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Austin </a:t>
            </a:r>
            <a:r>
              <a:rPr lang="it-IT" sz="3200" dirty="0" err="1">
                <a:solidFill>
                  <a:prstClr val="black"/>
                </a:solidFill>
              </a:rPr>
              <a:t>Putilov</a:t>
            </a:r>
            <a:endParaRPr lang="it-IT" sz="3200" dirty="0">
              <a:solidFill>
                <a:prstClr val="black"/>
              </a:solidFill>
            </a:endParaRPr>
          </a:p>
        </p:txBody>
      </p:sp>
      <p:pic>
        <p:nvPicPr>
          <p:cNvPr id="79874" name="Picture 2" descr="C:\Users\MARK\Desktop\JPG ridotte\B1\B1_487_PGG_6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3573" cy="456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54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5436096" cy="548680"/>
          </a:xfrm>
        </p:spPr>
        <p:txBody>
          <a:bodyPr>
            <a:normAutofit lnSpcReduction="10000"/>
          </a:bodyPr>
          <a:lstStyle/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Migliore  Nave</a:t>
            </a:r>
            <a:r>
              <a:rPr lang="it-IT" dirty="0" smtClean="0">
                <a:solidFill>
                  <a:srgbClr val="FFFF00"/>
                </a:solidFill>
              </a:rPr>
              <a:t> 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5" name="Immagine 14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7" name="Sottotitolo 2"/>
          <p:cNvSpPr txBox="1">
            <a:spLocks/>
          </p:cNvSpPr>
          <p:nvPr/>
        </p:nvSpPr>
        <p:spPr>
          <a:xfrm>
            <a:off x="4751512" y="6271584"/>
            <a:ext cx="4392488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Roberto Maccari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8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Light cruiser SMS </a:t>
            </a:r>
            <a:r>
              <a:rPr lang="it-IT" sz="3200" dirty="0" err="1">
                <a:solidFill>
                  <a:prstClr val="black"/>
                </a:solidFill>
              </a:rPr>
              <a:t>Emden</a:t>
            </a:r>
            <a:endParaRPr lang="it-IT" sz="3200" dirty="0">
              <a:solidFill>
                <a:prstClr val="black"/>
              </a:solidFill>
            </a:endParaRPr>
          </a:p>
        </p:txBody>
      </p:sp>
      <p:pic>
        <p:nvPicPr>
          <p:cNvPr id="80898" name="Picture 2" descr="C:\Users\MARK\Desktop\JPG ridotte\F1\F1_438_PGG_6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0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130</Words>
  <Application>Microsoft Office PowerPoint</Application>
  <PresentationFormat>Presentazione su schermo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1_Tema di Office</vt:lpstr>
      <vt:lpstr>Tema di Office</vt:lpstr>
      <vt:lpstr>2_Tema di Office</vt:lpstr>
      <vt:lpstr>3_Tema di Office</vt:lpstr>
      <vt:lpstr>4_Tema di Office</vt:lpstr>
      <vt:lpstr>5_Tema di Office</vt:lpstr>
      <vt:lpstr>6_Tema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2</cp:revision>
  <dcterms:created xsi:type="dcterms:W3CDTF">2014-05-28T07:46:09Z</dcterms:created>
  <dcterms:modified xsi:type="dcterms:W3CDTF">2014-05-28T08:02:29Z</dcterms:modified>
</cp:coreProperties>
</file>